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73" r:id="rId2"/>
    <p:sldId id="274" r:id="rId3"/>
  </p:sldIdLst>
  <p:sldSz cx="9144000" cy="5143500" type="screen16x9"/>
  <p:notesSz cx="6797675" cy="99266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ivner Lena" initials="BL" lastIdx="0" clrIdx="0">
    <p:extLst>
      <p:ext uri="{19B8F6BF-5375-455C-9EA6-DF929625EA0E}">
        <p15:presenceInfo xmlns:p15="http://schemas.microsoft.com/office/powerpoint/2012/main" userId="S::Lena.Bivner@lansforsakringar.se::9582059d-ec10-4c33-a550-765c9f7425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Mellanmörkt format 2 - Dekorfär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just format 3 - Dekorfärg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Format med tema 1 - dekorfärg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047" autoAdjust="0"/>
  </p:normalViewPr>
  <p:slideViewPr>
    <p:cSldViewPr snapToGrid="0" snapToObjects="1">
      <p:cViewPr varScale="1">
        <p:scale>
          <a:sx n="138" d="100"/>
          <a:sy n="138" d="100"/>
        </p:scale>
        <p:origin x="120" y="22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9" d="100"/>
        <a:sy n="69" d="100"/>
      </p:scale>
      <p:origin x="0" y="1026"/>
    </p:cViewPr>
  </p:sorterViewPr>
  <p:notesViewPr>
    <p:cSldViewPr snapToGrid="0" snapToObjects="1" showGuides="1">
      <p:cViewPr varScale="1">
        <p:scale>
          <a:sx n="113" d="100"/>
          <a:sy n="113" d="100"/>
        </p:scale>
        <p:origin x="-5178" y="-12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92F76-4DEA-8540-B0F4-E39BE53245A7}" type="datetimeFigureOut">
              <a:rPr lang="sv-SE" smtClean="0"/>
              <a:pPr/>
              <a:t>2020-08-27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E6A52-0245-AB4E-89F7-C993879F91A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63370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48DBA-C48E-B142-BF50-521E7697D1FB}" type="datetimeFigureOut">
              <a:rPr lang="sv-SE" smtClean="0"/>
              <a:pPr/>
              <a:t>2020-08-27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AD6F3-EC9F-CF48-99E7-2F18019CBFB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861041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AAD6F3-EC9F-CF48-99E7-2F18019CBFB6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0145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AAD6F3-EC9F-CF48-99E7-2F18019CBFB6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sv-SE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929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enradig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4470401"/>
          </a:xfrm>
          <a:solidFill>
            <a:schemeClr val="bg2"/>
          </a:solidFill>
        </p:spPr>
        <p:txBody>
          <a:bodyPr anchor="t">
            <a:normAutofit/>
          </a:bodyPr>
          <a:lstStyle>
            <a:lvl1pPr algn="ctr">
              <a:defRPr sz="1000" baseline="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774825"/>
            <a:ext cx="8426450" cy="637125"/>
          </a:xfrm>
        </p:spPr>
        <p:txBody>
          <a:bodyPr/>
          <a:lstStyle>
            <a:lvl1pPr algn="ctr">
              <a:lnSpc>
                <a:spcPct val="70000"/>
              </a:lnSpc>
              <a:defRPr sz="6200" kern="0" spc="-2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486025"/>
            <a:ext cx="8426450" cy="565150"/>
          </a:xfrm>
        </p:spPr>
        <p:txBody>
          <a:bodyPr>
            <a:norm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6BF11D9-1FA9-4DC7-BD46-EB8D1F4DE0D0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06953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u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774" y="192383"/>
            <a:ext cx="8426451" cy="4739879"/>
          </a:xfrm>
          <a:prstGeom prst="rect">
            <a:avLst/>
          </a:prstGeom>
        </p:spPr>
      </p:pic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>
          <a:xfrm>
            <a:off x="7748908" y="5313142"/>
            <a:ext cx="667474" cy="144000"/>
          </a:xfrm>
        </p:spPr>
        <p:txBody>
          <a:bodyPr/>
          <a:lstStyle/>
          <a:p>
            <a:fld id="{99972522-421B-4B50-B56C-BF6BCBAD3DCA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>
          <a:xfrm>
            <a:off x="3213100" y="5334742"/>
            <a:ext cx="4447577" cy="220825"/>
          </a:xfrm>
        </p:spPr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8216899" y="5280742"/>
            <a:ext cx="584201" cy="287864"/>
          </a:xfrm>
        </p:spPr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11426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st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631950"/>
            <a:ext cx="3425825" cy="1562100"/>
          </a:xfrm>
        </p:spPr>
        <p:txBody>
          <a:bodyPr anchor="ctr"/>
          <a:lstStyle>
            <a:lvl1pPr>
              <a:lnSpc>
                <a:spcPct val="80000"/>
              </a:lnSpc>
              <a:defRPr sz="44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11796" y="364793"/>
            <a:ext cx="4881112" cy="4105608"/>
          </a:xfrm>
          <a:prstGeom prst="rect">
            <a:avLst/>
          </a:prstGeom>
        </p:spPr>
      </p:pic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86221-5DDE-4495-B004-CC4A10D257A3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42308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l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631950"/>
            <a:ext cx="3425825" cy="1562100"/>
          </a:xfrm>
        </p:spPr>
        <p:txBody>
          <a:bodyPr anchor="ctr"/>
          <a:lstStyle>
            <a:lvl1pPr>
              <a:lnSpc>
                <a:spcPct val="80000"/>
              </a:lnSpc>
              <a:defRPr sz="44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0000" y="156458"/>
            <a:ext cx="4825225" cy="4313943"/>
          </a:xfrm>
          <a:prstGeom prst="rect">
            <a:avLst/>
          </a:prstGeom>
        </p:spPr>
      </p:pic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452CF-1E1D-4DF8-8826-47052C54D6C7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92728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631950"/>
            <a:ext cx="3425825" cy="1562100"/>
          </a:xfrm>
        </p:spPr>
        <p:txBody>
          <a:bodyPr anchor="ctr"/>
          <a:lstStyle>
            <a:lvl1pPr>
              <a:lnSpc>
                <a:spcPct val="80000"/>
              </a:lnSpc>
              <a:defRPr sz="44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4645025" y="358775"/>
            <a:ext cx="4140200" cy="4111625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693FBC2-916F-411E-A135-D10C29AEA1D9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380420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stort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/>
          <p:cNvSpPr>
            <a:spLocks noGrp="1"/>
          </p:cNvSpPr>
          <p:nvPr>
            <p:ph type="pic" sz="quarter" idx="13" hasCustomPrompt="1"/>
          </p:nvPr>
        </p:nvSpPr>
        <p:spPr>
          <a:xfrm>
            <a:off x="358774" y="358774"/>
            <a:ext cx="8426451" cy="4111625"/>
          </a:xfrm>
          <a:solidFill>
            <a:schemeClr val="bg2"/>
          </a:solidFill>
        </p:spPr>
        <p:txBody>
          <a:bodyPr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923925"/>
            <a:ext cx="8426450" cy="2847975"/>
          </a:xfrm>
        </p:spPr>
        <p:txBody>
          <a:bodyPr anchor="ctr"/>
          <a:lstStyle>
            <a:lvl1pPr algn="ctr">
              <a:lnSpc>
                <a:spcPct val="80000"/>
              </a:lnSpc>
              <a:defRPr sz="4400" kern="0" spc="-8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rubrik 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CFC10EC-A9B0-40AB-9044-203AEF462ADC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1397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66800"/>
            <a:ext cx="8426450" cy="1393826"/>
          </a:xfrm>
        </p:spPr>
        <p:txBody>
          <a:bodyPr anchor="b"/>
          <a:lstStyle>
            <a:lvl1pPr algn="ctr">
              <a:lnSpc>
                <a:spcPct val="80000"/>
              </a:lnSpc>
              <a:defRPr sz="44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5" name="Frihandsfigur 14"/>
          <p:cNvSpPr>
            <a:spLocks noChangeAspect="1"/>
          </p:cNvSpPr>
          <p:nvPr userDrawn="1"/>
        </p:nvSpPr>
        <p:spPr>
          <a:xfrm>
            <a:off x="2592000" y="2701633"/>
            <a:ext cx="3960000" cy="108535"/>
          </a:xfrm>
          <a:custGeom>
            <a:avLst/>
            <a:gdLst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65"/>
              <a:gd name="connsiteX1" fmla="*/ 355600 w 4997450"/>
              <a:gd name="connsiteY1" fmla="*/ 117476 h 117765"/>
              <a:gd name="connsiteX2" fmla="*/ 714375 w 4997450"/>
              <a:gd name="connsiteY2" fmla="*/ 6351 h 117765"/>
              <a:gd name="connsiteX3" fmla="*/ 1066800 w 4997450"/>
              <a:gd name="connsiteY3" fmla="*/ 117476 h 117765"/>
              <a:gd name="connsiteX4" fmla="*/ 1431925 w 4997450"/>
              <a:gd name="connsiteY4" fmla="*/ 3176 h 117765"/>
              <a:gd name="connsiteX5" fmla="*/ 1784350 w 4997450"/>
              <a:gd name="connsiteY5" fmla="*/ 117476 h 117765"/>
              <a:gd name="connsiteX6" fmla="*/ 2143125 w 4997450"/>
              <a:gd name="connsiteY6" fmla="*/ 1 h 117765"/>
              <a:gd name="connsiteX7" fmla="*/ 2498725 w 4997450"/>
              <a:gd name="connsiteY7" fmla="*/ 114301 h 117765"/>
              <a:gd name="connsiteX8" fmla="*/ 2857500 w 4997450"/>
              <a:gd name="connsiteY8" fmla="*/ 6351 h 117765"/>
              <a:gd name="connsiteX9" fmla="*/ 3213100 w 4997450"/>
              <a:gd name="connsiteY9" fmla="*/ 114301 h 117765"/>
              <a:gd name="connsiteX10" fmla="*/ 3571875 w 4997450"/>
              <a:gd name="connsiteY10" fmla="*/ 3176 h 117765"/>
              <a:gd name="connsiteX11" fmla="*/ 3924300 w 4997450"/>
              <a:gd name="connsiteY11" fmla="*/ 117476 h 117765"/>
              <a:gd name="connsiteX12" fmla="*/ 4289425 w 4997450"/>
              <a:gd name="connsiteY12" fmla="*/ 3176 h 117765"/>
              <a:gd name="connsiteX13" fmla="*/ 4641850 w 4997450"/>
              <a:gd name="connsiteY13" fmla="*/ 117476 h 117765"/>
              <a:gd name="connsiteX14" fmla="*/ 4997450 w 4997450"/>
              <a:gd name="connsiteY14" fmla="*/ 3176 h 117765"/>
              <a:gd name="connsiteX0" fmla="*/ 0 w 4997450"/>
              <a:gd name="connsiteY0" fmla="*/ 3176 h 117758"/>
              <a:gd name="connsiteX1" fmla="*/ 355600 w 4997450"/>
              <a:gd name="connsiteY1" fmla="*/ 117476 h 117758"/>
              <a:gd name="connsiteX2" fmla="*/ 714375 w 4997450"/>
              <a:gd name="connsiteY2" fmla="*/ 6351 h 117758"/>
              <a:gd name="connsiteX3" fmla="*/ 1066800 w 4997450"/>
              <a:gd name="connsiteY3" fmla="*/ 117476 h 117758"/>
              <a:gd name="connsiteX4" fmla="*/ 1431925 w 4997450"/>
              <a:gd name="connsiteY4" fmla="*/ 3176 h 117758"/>
              <a:gd name="connsiteX5" fmla="*/ 1784350 w 4997450"/>
              <a:gd name="connsiteY5" fmla="*/ 117476 h 117758"/>
              <a:gd name="connsiteX6" fmla="*/ 2143125 w 4997450"/>
              <a:gd name="connsiteY6" fmla="*/ 1 h 117758"/>
              <a:gd name="connsiteX7" fmla="*/ 2498725 w 4997450"/>
              <a:gd name="connsiteY7" fmla="*/ 114301 h 117758"/>
              <a:gd name="connsiteX8" fmla="*/ 2857500 w 4997450"/>
              <a:gd name="connsiteY8" fmla="*/ 6351 h 117758"/>
              <a:gd name="connsiteX9" fmla="*/ 3213100 w 4997450"/>
              <a:gd name="connsiteY9" fmla="*/ 114301 h 117758"/>
              <a:gd name="connsiteX10" fmla="*/ 3571875 w 4997450"/>
              <a:gd name="connsiteY10" fmla="*/ 3176 h 117758"/>
              <a:gd name="connsiteX11" fmla="*/ 3924300 w 4997450"/>
              <a:gd name="connsiteY11" fmla="*/ 117476 h 117758"/>
              <a:gd name="connsiteX12" fmla="*/ 4289425 w 4997450"/>
              <a:gd name="connsiteY12" fmla="*/ 3176 h 117758"/>
              <a:gd name="connsiteX13" fmla="*/ 4641850 w 4997450"/>
              <a:gd name="connsiteY13" fmla="*/ 117476 h 117758"/>
              <a:gd name="connsiteX14" fmla="*/ 4997450 w 4997450"/>
              <a:gd name="connsiteY14" fmla="*/ 3176 h 117758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561"/>
              <a:gd name="connsiteX1" fmla="*/ 355600 w 4997450"/>
              <a:gd name="connsiteY1" fmla="*/ 117476 h 117561"/>
              <a:gd name="connsiteX2" fmla="*/ 714375 w 4997450"/>
              <a:gd name="connsiteY2" fmla="*/ 6351 h 117561"/>
              <a:gd name="connsiteX3" fmla="*/ 1066800 w 4997450"/>
              <a:gd name="connsiteY3" fmla="*/ 117476 h 117561"/>
              <a:gd name="connsiteX4" fmla="*/ 1431925 w 4997450"/>
              <a:gd name="connsiteY4" fmla="*/ 3176 h 117561"/>
              <a:gd name="connsiteX5" fmla="*/ 1784350 w 4997450"/>
              <a:gd name="connsiteY5" fmla="*/ 117476 h 117561"/>
              <a:gd name="connsiteX6" fmla="*/ 2143125 w 4997450"/>
              <a:gd name="connsiteY6" fmla="*/ 1 h 117561"/>
              <a:gd name="connsiteX7" fmla="*/ 2498725 w 4997450"/>
              <a:gd name="connsiteY7" fmla="*/ 114301 h 117561"/>
              <a:gd name="connsiteX8" fmla="*/ 2857500 w 4997450"/>
              <a:gd name="connsiteY8" fmla="*/ 6351 h 117561"/>
              <a:gd name="connsiteX9" fmla="*/ 3213100 w 4997450"/>
              <a:gd name="connsiteY9" fmla="*/ 114301 h 117561"/>
              <a:gd name="connsiteX10" fmla="*/ 3571875 w 4997450"/>
              <a:gd name="connsiteY10" fmla="*/ 3176 h 117561"/>
              <a:gd name="connsiteX11" fmla="*/ 3924300 w 4997450"/>
              <a:gd name="connsiteY11" fmla="*/ 117476 h 117561"/>
              <a:gd name="connsiteX12" fmla="*/ 4289425 w 4997450"/>
              <a:gd name="connsiteY12" fmla="*/ 3176 h 117561"/>
              <a:gd name="connsiteX13" fmla="*/ 4641850 w 4997450"/>
              <a:gd name="connsiteY13" fmla="*/ 117476 h 117561"/>
              <a:gd name="connsiteX14" fmla="*/ 4997450 w 4997450"/>
              <a:gd name="connsiteY14" fmla="*/ 3176 h 117561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477"/>
              <a:gd name="connsiteX1" fmla="*/ 355600 w 4997450"/>
              <a:gd name="connsiteY1" fmla="*/ 117476 h 117477"/>
              <a:gd name="connsiteX2" fmla="*/ 714375 w 4997450"/>
              <a:gd name="connsiteY2" fmla="*/ 6351 h 117477"/>
              <a:gd name="connsiteX3" fmla="*/ 1066800 w 4997450"/>
              <a:gd name="connsiteY3" fmla="*/ 117476 h 117477"/>
              <a:gd name="connsiteX4" fmla="*/ 1431925 w 4997450"/>
              <a:gd name="connsiteY4" fmla="*/ 3176 h 117477"/>
              <a:gd name="connsiteX5" fmla="*/ 1784350 w 4997450"/>
              <a:gd name="connsiteY5" fmla="*/ 117476 h 117477"/>
              <a:gd name="connsiteX6" fmla="*/ 2143125 w 4997450"/>
              <a:gd name="connsiteY6" fmla="*/ 1 h 117477"/>
              <a:gd name="connsiteX7" fmla="*/ 2498725 w 4997450"/>
              <a:gd name="connsiteY7" fmla="*/ 114301 h 117477"/>
              <a:gd name="connsiteX8" fmla="*/ 2857500 w 4997450"/>
              <a:gd name="connsiteY8" fmla="*/ 6351 h 117477"/>
              <a:gd name="connsiteX9" fmla="*/ 3213100 w 4997450"/>
              <a:gd name="connsiteY9" fmla="*/ 114301 h 117477"/>
              <a:gd name="connsiteX10" fmla="*/ 3571875 w 4997450"/>
              <a:gd name="connsiteY10" fmla="*/ 3176 h 117477"/>
              <a:gd name="connsiteX11" fmla="*/ 3924300 w 4997450"/>
              <a:gd name="connsiteY11" fmla="*/ 117476 h 117477"/>
              <a:gd name="connsiteX12" fmla="*/ 4289425 w 4997450"/>
              <a:gd name="connsiteY12" fmla="*/ 3176 h 117477"/>
              <a:gd name="connsiteX13" fmla="*/ 4641850 w 4997450"/>
              <a:gd name="connsiteY13" fmla="*/ 117476 h 117477"/>
              <a:gd name="connsiteX14" fmla="*/ 4997450 w 4997450"/>
              <a:gd name="connsiteY14" fmla="*/ 3176 h 117477"/>
              <a:gd name="connsiteX0" fmla="*/ 0 w 4997450"/>
              <a:gd name="connsiteY0" fmla="*/ 3176 h 117563"/>
              <a:gd name="connsiteX1" fmla="*/ 355600 w 4997450"/>
              <a:gd name="connsiteY1" fmla="*/ 117476 h 117563"/>
              <a:gd name="connsiteX2" fmla="*/ 714375 w 4997450"/>
              <a:gd name="connsiteY2" fmla="*/ 6351 h 117563"/>
              <a:gd name="connsiteX3" fmla="*/ 1066800 w 4997450"/>
              <a:gd name="connsiteY3" fmla="*/ 117476 h 117563"/>
              <a:gd name="connsiteX4" fmla="*/ 1431925 w 4997450"/>
              <a:gd name="connsiteY4" fmla="*/ 3176 h 117563"/>
              <a:gd name="connsiteX5" fmla="*/ 1784350 w 4997450"/>
              <a:gd name="connsiteY5" fmla="*/ 117476 h 117563"/>
              <a:gd name="connsiteX6" fmla="*/ 2143125 w 4997450"/>
              <a:gd name="connsiteY6" fmla="*/ 1 h 117563"/>
              <a:gd name="connsiteX7" fmla="*/ 2498725 w 4997450"/>
              <a:gd name="connsiteY7" fmla="*/ 114301 h 117563"/>
              <a:gd name="connsiteX8" fmla="*/ 2857500 w 4997450"/>
              <a:gd name="connsiteY8" fmla="*/ 6351 h 117563"/>
              <a:gd name="connsiteX9" fmla="*/ 3213100 w 4997450"/>
              <a:gd name="connsiteY9" fmla="*/ 114301 h 117563"/>
              <a:gd name="connsiteX10" fmla="*/ 3571875 w 4997450"/>
              <a:gd name="connsiteY10" fmla="*/ 3176 h 117563"/>
              <a:gd name="connsiteX11" fmla="*/ 3924300 w 4997450"/>
              <a:gd name="connsiteY11" fmla="*/ 117476 h 117563"/>
              <a:gd name="connsiteX12" fmla="*/ 4289425 w 4997450"/>
              <a:gd name="connsiteY12" fmla="*/ 3176 h 117563"/>
              <a:gd name="connsiteX13" fmla="*/ 4641850 w 4997450"/>
              <a:gd name="connsiteY13" fmla="*/ 117476 h 117563"/>
              <a:gd name="connsiteX14" fmla="*/ 4997450 w 4997450"/>
              <a:gd name="connsiteY14" fmla="*/ 3176 h 117563"/>
              <a:gd name="connsiteX0" fmla="*/ 0 w 4997450"/>
              <a:gd name="connsiteY0" fmla="*/ 8466 h 122853"/>
              <a:gd name="connsiteX1" fmla="*/ 355600 w 4997450"/>
              <a:gd name="connsiteY1" fmla="*/ 122766 h 122853"/>
              <a:gd name="connsiteX2" fmla="*/ 714375 w 4997450"/>
              <a:gd name="connsiteY2" fmla="*/ 11641 h 122853"/>
              <a:gd name="connsiteX3" fmla="*/ 1066800 w 4997450"/>
              <a:gd name="connsiteY3" fmla="*/ 122766 h 122853"/>
              <a:gd name="connsiteX4" fmla="*/ 1431925 w 4997450"/>
              <a:gd name="connsiteY4" fmla="*/ 8466 h 122853"/>
              <a:gd name="connsiteX5" fmla="*/ 1784350 w 4997450"/>
              <a:gd name="connsiteY5" fmla="*/ 122766 h 122853"/>
              <a:gd name="connsiteX6" fmla="*/ 2143125 w 4997450"/>
              <a:gd name="connsiteY6" fmla="*/ 5291 h 122853"/>
              <a:gd name="connsiteX7" fmla="*/ 2498725 w 4997450"/>
              <a:gd name="connsiteY7" fmla="*/ 119591 h 122853"/>
              <a:gd name="connsiteX8" fmla="*/ 2857500 w 4997450"/>
              <a:gd name="connsiteY8" fmla="*/ 11641 h 122853"/>
              <a:gd name="connsiteX9" fmla="*/ 3213100 w 4997450"/>
              <a:gd name="connsiteY9" fmla="*/ 119591 h 122853"/>
              <a:gd name="connsiteX10" fmla="*/ 3571875 w 4997450"/>
              <a:gd name="connsiteY10" fmla="*/ 8466 h 122853"/>
              <a:gd name="connsiteX11" fmla="*/ 3924300 w 4997450"/>
              <a:gd name="connsiteY11" fmla="*/ 122766 h 122853"/>
              <a:gd name="connsiteX12" fmla="*/ 4289425 w 4997450"/>
              <a:gd name="connsiteY12" fmla="*/ 8466 h 122853"/>
              <a:gd name="connsiteX13" fmla="*/ 4997450 w 4997450"/>
              <a:gd name="connsiteY13" fmla="*/ 8466 h 122853"/>
              <a:gd name="connsiteX0" fmla="*/ 0 w 4289425"/>
              <a:gd name="connsiteY0" fmla="*/ 3177 h 117564"/>
              <a:gd name="connsiteX1" fmla="*/ 355600 w 4289425"/>
              <a:gd name="connsiteY1" fmla="*/ 117477 h 117564"/>
              <a:gd name="connsiteX2" fmla="*/ 714375 w 4289425"/>
              <a:gd name="connsiteY2" fmla="*/ 6352 h 117564"/>
              <a:gd name="connsiteX3" fmla="*/ 1066800 w 4289425"/>
              <a:gd name="connsiteY3" fmla="*/ 117477 h 117564"/>
              <a:gd name="connsiteX4" fmla="*/ 1431925 w 4289425"/>
              <a:gd name="connsiteY4" fmla="*/ 3177 h 117564"/>
              <a:gd name="connsiteX5" fmla="*/ 1784350 w 4289425"/>
              <a:gd name="connsiteY5" fmla="*/ 117477 h 117564"/>
              <a:gd name="connsiteX6" fmla="*/ 2143125 w 4289425"/>
              <a:gd name="connsiteY6" fmla="*/ 2 h 117564"/>
              <a:gd name="connsiteX7" fmla="*/ 2498725 w 4289425"/>
              <a:gd name="connsiteY7" fmla="*/ 114302 h 117564"/>
              <a:gd name="connsiteX8" fmla="*/ 2857500 w 4289425"/>
              <a:gd name="connsiteY8" fmla="*/ 6352 h 117564"/>
              <a:gd name="connsiteX9" fmla="*/ 3213100 w 4289425"/>
              <a:gd name="connsiteY9" fmla="*/ 114302 h 117564"/>
              <a:gd name="connsiteX10" fmla="*/ 3571875 w 4289425"/>
              <a:gd name="connsiteY10" fmla="*/ 3177 h 117564"/>
              <a:gd name="connsiteX11" fmla="*/ 3924300 w 4289425"/>
              <a:gd name="connsiteY11" fmla="*/ 117477 h 117564"/>
              <a:gd name="connsiteX12" fmla="*/ 4289425 w 4289425"/>
              <a:gd name="connsiteY12" fmla="*/ 3177 h 117564"/>
              <a:gd name="connsiteX0" fmla="*/ 0 w 4289425"/>
              <a:gd name="connsiteY0" fmla="*/ 3177 h 117564"/>
              <a:gd name="connsiteX1" fmla="*/ 355600 w 4289425"/>
              <a:gd name="connsiteY1" fmla="*/ 117477 h 117564"/>
              <a:gd name="connsiteX2" fmla="*/ 714375 w 4289425"/>
              <a:gd name="connsiteY2" fmla="*/ 6352 h 117564"/>
              <a:gd name="connsiteX3" fmla="*/ 1066800 w 4289425"/>
              <a:gd name="connsiteY3" fmla="*/ 117477 h 117564"/>
              <a:gd name="connsiteX4" fmla="*/ 1431925 w 4289425"/>
              <a:gd name="connsiteY4" fmla="*/ 3177 h 117564"/>
              <a:gd name="connsiteX5" fmla="*/ 1784350 w 4289425"/>
              <a:gd name="connsiteY5" fmla="*/ 117477 h 117564"/>
              <a:gd name="connsiteX6" fmla="*/ 2143125 w 4289425"/>
              <a:gd name="connsiteY6" fmla="*/ 2 h 117564"/>
              <a:gd name="connsiteX7" fmla="*/ 2498725 w 4289425"/>
              <a:gd name="connsiteY7" fmla="*/ 114302 h 117564"/>
              <a:gd name="connsiteX8" fmla="*/ 2857500 w 4289425"/>
              <a:gd name="connsiteY8" fmla="*/ 6352 h 117564"/>
              <a:gd name="connsiteX9" fmla="*/ 3213100 w 4289425"/>
              <a:gd name="connsiteY9" fmla="*/ 114302 h 117564"/>
              <a:gd name="connsiteX10" fmla="*/ 3571875 w 4289425"/>
              <a:gd name="connsiteY10" fmla="*/ 3177 h 117564"/>
              <a:gd name="connsiteX11" fmla="*/ 3924300 w 4289425"/>
              <a:gd name="connsiteY11" fmla="*/ 117477 h 117564"/>
              <a:gd name="connsiteX12" fmla="*/ 4289425 w 4289425"/>
              <a:gd name="connsiteY12" fmla="*/ 3177 h 117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289425" h="117564">
                <a:moveTo>
                  <a:pt x="0" y="3177"/>
                </a:moveTo>
                <a:cubicBezTo>
                  <a:pt x="175419" y="2912"/>
                  <a:pt x="192088" y="116948"/>
                  <a:pt x="355600" y="117477"/>
                </a:cubicBezTo>
                <a:cubicBezTo>
                  <a:pt x="519112" y="118006"/>
                  <a:pt x="525992" y="6352"/>
                  <a:pt x="714375" y="6352"/>
                </a:cubicBezTo>
                <a:cubicBezTo>
                  <a:pt x="902758" y="6352"/>
                  <a:pt x="899583" y="121181"/>
                  <a:pt x="1066800" y="117477"/>
                </a:cubicBezTo>
                <a:cubicBezTo>
                  <a:pt x="1234017" y="113773"/>
                  <a:pt x="1261533" y="3177"/>
                  <a:pt x="1431925" y="3177"/>
                </a:cubicBezTo>
                <a:cubicBezTo>
                  <a:pt x="1602317" y="3177"/>
                  <a:pt x="1618192" y="118006"/>
                  <a:pt x="1784350" y="117477"/>
                </a:cubicBezTo>
                <a:cubicBezTo>
                  <a:pt x="1950508" y="116948"/>
                  <a:pt x="1970088" y="531"/>
                  <a:pt x="2143125" y="2"/>
                </a:cubicBezTo>
                <a:cubicBezTo>
                  <a:pt x="2316162" y="-527"/>
                  <a:pt x="2332038" y="110069"/>
                  <a:pt x="2498725" y="114302"/>
                </a:cubicBezTo>
                <a:cubicBezTo>
                  <a:pt x="2665412" y="118535"/>
                  <a:pt x="2678113" y="6352"/>
                  <a:pt x="2857500" y="6352"/>
                </a:cubicBezTo>
                <a:cubicBezTo>
                  <a:pt x="3036887" y="6352"/>
                  <a:pt x="3027363" y="111656"/>
                  <a:pt x="3213100" y="114302"/>
                </a:cubicBezTo>
                <a:cubicBezTo>
                  <a:pt x="3398837" y="116948"/>
                  <a:pt x="3383492" y="2648"/>
                  <a:pt x="3571875" y="3177"/>
                </a:cubicBezTo>
                <a:cubicBezTo>
                  <a:pt x="3760258" y="3706"/>
                  <a:pt x="3747558" y="117477"/>
                  <a:pt x="3924300" y="117477"/>
                </a:cubicBezTo>
                <a:cubicBezTo>
                  <a:pt x="4101042" y="117477"/>
                  <a:pt x="4116917" y="6352"/>
                  <a:pt x="4289425" y="3177"/>
                </a:cubicBezTo>
              </a:path>
            </a:pathLst>
          </a:custGeom>
          <a:ln w="8890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46DEFC0-7E17-4E12-941F-37474398B42B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83799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66800"/>
            <a:ext cx="8426450" cy="1393826"/>
          </a:xfrm>
        </p:spPr>
        <p:txBody>
          <a:bodyPr anchor="b"/>
          <a:lstStyle>
            <a:lvl1pPr algn="ctr">
              <a:lnSpc>
                <a:spcPct val="80000"/>
              </a:lnSpc>
              <a:defRPr sz="44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grpSp>
        <p:nvGrpSpPr>
          <p:cNvPr id="8" name="Grupp 7"/>
          <p:cNvGrpSpPr/>
          <p:nvPr userDrawn="1"/>
        </p:nvGrpSpPr>
        <p:grpSpPr>
          <a:xfrm>
            <a:off x="3171613" y="2655331"/>
            <a:ext cx="2800774" cy="198000"/>
            <a:chOff x="2637836" y="1858575"/>
            <a:chExt cx="2800774" cy="198000"/>
          </a:xfrm>
        </p:grpSpPr>
        <p:sp>
          <p:nvSpPr>
            <p:cNvPr id="9" name="Ellips 8"/>
            <p:cNvSpPr>
              <a:spLocks noChangeAspect="1"/>
            </p:cNvSpPr>
            <p:nvPr userDrawn="1"/>
          </p:nvSpPr>
          <p:spPr>
            <a:xfrm>
              <a:off x="472005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2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2" name="Ellips 11"/>
            <p:cNvSpPr>
              <a:spLocks noChangeAspect="1"/>
            </p:cNvSpPr>
            <p:nvPr userDrawn="1"/>
          </p:nvSpPr>
          <p:spPr>
            <a:xfrm>
              <a:off x="4199501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3" name="Ellips 12"/>
            <p:cNvSpPr>
              <a:spLocks noChangeAspect="1"/>
            </p:cNvSpPr>
            <p:nvPr userDrawn="1"/>
          </p:nvSpPr>
          <p:spPr>
            <a:xfrm>
              <a:off x="5240610" y="1858575"/>
              <a:ext cx="198000" cy="198000"/>
            </a:xfrm>
            <a:custGeom>
              <a:avLst/>
              <a:gdLst>
                <a:gd name="connsiteX0" fmla="*/ 0 w 198000"/>
                <a:gd name="connsiteY0" fmla="*/ 99000 h 198000"/>
                <a:gd name="connsiteX1" fmla="*/ 99000 w 198000"/>
                <a:gd name="connsiteY1" fmla="*/ 0 h 198000"/>
                <a:gd name="connsiteX2" fmla="*/ 198000 w 198000"/>
                <a:gd name="connsiteY2" fmla="*/ 99000 h 198000"/>
                <a:gd name="connsiteX3" fmla="*/ 99000 w 198000"/>
                <a:gd name="connsiteY3" fmla="*/ 198000 h 198000"/>
                <a:gd name="connsiteX4" fmla="*/ 0 w 198000"/>
                <a:gd name="connsiteY4" fmla="*/ 99000 h 198000"/>
                <a:gd name="connsiteX0" fmla="*/ 99000 w 198000"/>
                <a:gd name="connsiteY0" fmla="*/ 198000 h 289440"/>
                <a:gd name="connsiteX1" fmla="*/ 0 w 198000"/>
                <a:gd name="connsiteY1" fmla="*/ 99000 h 289440"/>
                <a:gd name="connsiteX2" fmla="*/ 99000 w 198000"/>
                <a:gd name="connsiteY2" fmla="*/ 0 h 289440"/>
                <a:gd name="connsiteX3" fmla="*/ 198000 w 198000"/>
                <a:gd name="connsiteY3" fmla="*/ 99000 h 289440"/>
                <a:gd name="connsiteX4" fmla="*/ 190440 w 198000"/>
                <a:gd name="connsiteY4" fmla="*/ 289440 h 289440"/>
                <a:gd name="connsiteX0" fmla="*/ 99000 w 198000"/>
                <a:gd name="connsiteY0" fmla="*/ 198000 h 198000"/>
                <a:gd name="connsiteX1" fmla="*/ 0 w 198000"/>
                <a:gd name="connsiteY1" fmla="*/ 99000 h 198000"/>
                <a:gd name="connsiteX2" fmla="*/ 99000 w 198000"/>
                <a:gd name="connsiteY2" fmla="*/ 0 h 198000"/>
                <a:gd name="connsiteX3" fmla="*/ 198000 w 198000"/>
                <a:gd name="connsiteY3" fmla="*/ 99000 h 19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00" h="198000">
                  <a:moveTo>
                    <a:pt x="99000" y="198000"/>
                  </a:moveTo>
                  <a:cubicBezTo>
                    <a:pt x="44324" y="198000"/>
                    <a:pt x="0" y="153676"/>
                    <a:pt x="0" y="99000"/>
                  </a:cubicBezTo>
                  <a:cubicBezTo>
                    <a:pt x="0" y="44324"/>
                    <a:pt x="44324" y="0"/>
                    <a:pt x="99000" y="0"/>
                  </a:cubicBezTo>
                  <a:cubicBezTo>
                    <a:pt x="153676" y="0"/>
                    <a:pt x="198000" y="44324"/>
                    <a:pt x="198000" y="99000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" name="Ellips 13"/>
            <p:cNvSpPr>
              <a:spLocks noChangeAspect="1"/>
            </p:cNvSpPr>
            <p:nvPr userDrawn="1"/>
          </p:nvSpPr>
          <p:spPr>
            <a:xfrm>
              <a:off x="367894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" name="Ellips 12"/>
            <p:cNvSpPr>
              <a:spLocks noChangeAspect="1"/>
            </p:cNvSpPr>
            <p:nvPr userDrawn="1"/>
          </p:nvSpPr>
          <p:spPr>
            <a:xfrm rot="10800000">
              <a:off x="3158391" y="1858575"/>
              <a:ext cx="198000" cy="198000"/>
            </a:xfrm>
            <a:custGeom>
              <a:avLst/>
              <a:gdLst>
                <a:gd name="connsiteX0" fmla="*/ 0 w 198000"/>
                <a:gd name="connsiteY0" fmla="*/ 99000 h 198000"/>
                <a:gd name="connsiteX1" fmla="*/ 99000 w 198000"/>
                <a:gd name="connsiteY1" fmla="*/ 0 h 198000"/>
                <a:gd name="connsiteX2" fmla="*/ 198000 w 198000"/>
                <a:gd name="connsiteY2" fmla="*/ 99000 h 198000"/>
                <a:gd name="connsiteX3" fmla="*/ 99000 w 198000"/>
                <a:gd name="connsiteY3" fmla="*/ 198000 h 198000"/>
                <a:gd name="connsiteX4" fmla="*/ 0 w 198000"/>
                <a:gd name="connsiteY4" fmla="*/ 99000 h 198000"/>
                <a:gd name="connsiteX0" fmla="*/ 99000 w 198000"/>
                <a:gd name="connsiteY0" fmla="*/ 198000 h 289440"/>
                <a:gd name="connsiteX1" fmla="*/ 0 w 198000"/>
                <a:gd name="connsiteY1" fmla="*/ 99000 h 289440"/>
                <a:gd name="connsiteX2" fmla="*/ 99000 w 198000"/>
                <a:gd name="connsiteY2" fmla="*/ 0 h 289440"/>
                <a:gd name="connsiteX3" fmla="*/ 198000 w 198000"/>
                <a:gd name="connsiteY3" fmla="*/ 99000 h 289440"/>
                <a:gd name="connsiteX4" fmla="*/ 190440 w 198000"/>
                <a:gd name="connsiteY4" fmla="*/ 289440 h 289440"/>
                <a:gd name="connsiteX0" fmla="*/ 99000 w 198000"/>
                <a:gd name="connsiteY0" fmla="*/ 198000 h 198000"/>
                <a:gd name="connsiteX1" fmla="*/ 0 w 198000"/>
                <a:gd name="connsiteY1" fmla="*/ 99000 h 198000"/>
                <a:gd name="connsiteX2" fmla="*/ 99000 w 198000"/>
                <a:gd name="connsiteY2" fmla="*/ 0 h 198000"/>
                <a:gd name="connsiteX3" fmla="*/ 198000 w 198000"/>
                <a:gd name="connsiteY3" fmla="*/ 99000 h 19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8000" h="198000">
                  <a:moveTo>
                    <a:pt x="99000" y="198000"/>
                  </a:moveTo>
                  <a:cubicBezTo>
                    <a:pt x="44324" y="198000"/>
                    <a:pt x="0" y="153676"/>
                    <a:pt x="0" y="99000"/>
                  </a:cubicBezTo>
                  <a:cubicBezTo>
                    <a:pt x="0" y="44324"/>
                    <a:pt x="44324" y="0"/>
                    <a:pt x="99000" y="0"/>
                  </a:cubicBezTo>
                  <a:cubicBezTo>
                    <a:pt x="153676" y="0"/>
                    <a:pt x="198000" y="44324"/>
                    <a:pt x="198000" y="99000"/>
                  </a:cubicBezTo>
                </a:path>
              </a:pathLst>
            </a:cu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6" name="Ellips 15"/>
            <p:cNvSpPr>
              <a:spLocks noChangeAspect="1"/>
            </p:cNvSpPr>
            <p:nvPr userDrawn="1"/>
          </p:nvSpPr>
          <p:spPr>
            <a:xfrm>
              <a:off x="2637836" y="1858575"/>
              <a:ext cx="198000" cy="198000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87395CA-7700-4A8B-A389-93B54F572151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735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66800"/>
            <a:ext cx="8426450" cy="1392826"/>
          </a:xfrm>
        </p:spPr>
        <p:txBody>
          <a:bodyPr anchor="b"/>
          <a:lstStyle>
            <a:lvl1pPr algn="ctr">
              <a:lnSpc>
                <a:spcPct val="80000"/>
              </a:lnSpc>
              <a:defRPr sz="4400" kern="0" spc="-8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538001"/>
            <a:ext cx="8426450" cy="475830"/>
          </a:xfrm>
        </p:spPr>
        <p:txBody>
          <a:bodyPr/>
          <a:lstStyle>
            <a:lvl1pPr algn="ctr"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grpSp>
        <p:nvGrpSpPr>
          <p:cNvPr id="8" name="Grupp 7"/>
          <p:cNvGrpSpPr/>
          <p:nvPr userDrawn="1"/>
        </p:nvGrpSpPr>
        <p:grpSpPr>
          <a:xfrm>
            <a:off x="3123136" y="2988000"/>
            <a:ext cx="3043777" cy="414001"/>
            <a:chOff x="2435957" y="2828543"/>
            <a:chExt cx="3043777" cy="414001"/>
          </a:xfrm>
        </p:grpSpPr>
        <p:sp>
          <p:nvSpPr>
            <p:cNvPr id="7" name="Rektangel 6"/>
            <p:cNvSpPr/>
            <p:nvPr userDrawn="1"/>
          </p:nvSpPr>
          <p:spPr>
            <a:xfrm rot="18900000">
              <a:off x="2435957" y="2828545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9" name="Rektangel 18"/>
            <p:cNvSpPr/>
            <p:nvPr userDrawn="1"/>
          </p:nvSpPr>
          <p:spPr>
            <a:xfrm rot="18900000">
              <a:off x="2926849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0" name="Rektangel 19"/>
            <p:cNvSpPr/>
            <p:nvPr userDrawn="1"/>
          </p:nvSpPr>
          <p:spPr>
            <a:xfrm rot="18900000">
              <a:off x="3417741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1" name="Rektangel 20"/>
            <p:cNvSpPr/>
            <p:nvPr userDrawn="1"/>
          </p:nvSpPr>
          <p:spPr>
            <a:xfrm rot="18900000">
              <a:off x="3908633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2" name="Rektangel 21"/>
            <p:cNvSpPr/>
            <p:nvPr userDrawn="1"/>
          </p:nvSpPr>
          <p:spPr>
            <a:xfrm rot="18900000">
              <a:off x="4399525" y="2828544"/>
              <a:ext cx="98425" cy="4139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3" name="Rektangel 22"/>
            <p:cNvSpPr/>
            <p:nvPr userDrawn="1"/>
          </p:nvSpPr>
          <p:spPr>
            <a:xfrm rot="18900000">
              <a:off x="4890417" y="2828544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24" name="Rektangel 23"/>
            <p:cNvSpPr/>
            <p:nvPr userDrawn="1"/>
          </p:nvSpPr>
          <p:spPr>
            <a:xfrm rot="18900000">
              <a:off x="5381309" y="2828543"/>
              <a:ext cx="98425" cy="4139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B70567-04DE-4639-B66C-AF00E91C9E28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47376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bild avdelare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1066800"/>
            <a:ext cx="8426450" cy="1393826"/>
          </a:xfrm>
        </p:spPr>
        <p:txBody>
          <a:bodyPr anchor="b"/>
          <a:lstStyle>
            <a:lvl1pPr algn="ctr">
              <a:lnSpc>
                <a:spcPct val="80000"/>
              </a:lnSpc>
              <a:defRPr sz="44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3051175"/>
            <a:ext cx="8426450" cy="720725"/>
          </a:xfrm>
        </p:spPr>
        <p:txBody>
          <a:bodyPr/>
          <a:lstStyle>
            <a:lvl1pPr algn="ctr"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592000" y="2709414"/>
            <a:ext cx="3960000" cy="92971"/>
            <a:chOff x="2592000" y="2709414"/>
            <a:chExt cx="3960000" cy="92971"/>
          </a:xfrm>
        </p:grpSpPr>
        <p:sp>
          <p:nvSpPr>
            <p:cNvPr id="6" name="Rektangel 5"/>
            <p:cNvSpPr/>
            <p:nvPr userDrawn="1"/>
          </p:nvSpPr>
          <p:spPr>
            <a:xfrm>
              <a:off x="2592000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2" name="Rektangel 11"/>
            <p:cNvSpPr/>
            <p:nvPr userDrawn="1"/>
          </p:nvSpPr>
          <p:spPr>
            <a:xfrm>
              <a:off x="3199812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3" name="Rektangel 12"/>
            <p:cNvSpPr/>
            <p:nvPr userDrawn="1"/>
          </p:nvSpPr>
          <p:spPr>
            <a:xfrm>
              <a:off x="3807625" y="2709414"/>
              <a:ext cx="313125" cy="9297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" name="Rektangel 13"/>
            <p:cNvSpPr/>
            <p:nvPr userDrawn="1"/>
          </p:nvSpPr>
          <p:spPr>
            <a:xfrm>
              <a:off x="4415438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5" name="Rektangel 14"/>
            <p:cNvSpPr/>
            <p:nvPr userDrawn="1"/>
          </p:nvSpPr>
          <p:spPr>
            <a:xfrm>
              <a:off x="5023251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6" name="Rektangel 15"/>
            <p:cNvSpPr/>
            <p:nvPr userDrawn="1"/>
          </p:nvSpPr>
          <p:spPr>
            <a:xfrm>
              <a:off x="5631063" y="2709414"/>
              <a:ext cx="313125" cy="9297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7" name="Rektangel 16"/>
            <p:cNvSpPr/>
            <p:nvPr userDrawn="1"/>
          </p:nvSpPr>
          <p:spPr>
            <a:xfrm>
              <a:off x="6238875" y="2709414"/>
              <a:ext cx="313125" cy="9297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8" name="Platshållare fö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1E0369C-4706-4E2F-A47F-B69E812E4E90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2948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359025" y="929899"/>
            <a:ext cx="4425950" cy="2697884"/>
          </a:xfrm>
        </p:spPr>
        <p:txBody>
          <a:bodyPr lIns="180000" tIns="180000" rIns="180000" bIns="180000" anchor="ctr"/>
          <a:lstStyle>
            <a:lvl1pPr algn="ctr">
              <a:lnSpc>
                <a:spcPct val="90000"/>
              </a:lnSpc>
              <a:defRPr sz="2400" b="0" i="1" kern="1200" spc="0" baseline="0">
                <a:latin typeface="+mn-lt"/>
                <a:ea typeface="Arial" charset="0"/>
                <a:cs typeface="Arial" charset="0"/>
              </a:defRPr>
            </a:lvl1pPr>
          </a:lstStyle>
          <a:p>
            <a:r>
              <a:rPr lang="sv-SE" dirty="0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412000" y="948561"/>
            <a:ext cx="4321659" cy="3171405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762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762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C4ED-3D6F-4076-A705-F172FC4C1B65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2835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enradig 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bild 8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bg2"/>
          </a:solidFill>
        </p:spPr>
        <p:txBody>
          <a:bodyPr anchor="t">
            <a:normAutofit/>
          </a:bodyPr>
          <a:lstStyle>
            <a:lvl1pPr algn="ctr">
              <a:defRPr sz="1000"/>
            </a:lvl1pPr>
          </a:lstStyle>
          <a:p>
            <a:r>
              <a:rPr lang="sv-SE" dirty="0"/>
              <a:t>Klicka här och infoga bild via knappen Bild i menyflik Infoga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2196000"/>
            <a:ext cx="8426450" cy="565150"/>
          </a:xfrm>
        </p:spPr>
        <p:txBody>
          <a:bodyPr/>
          <a:lstStyle>
            <a:lvl1pPr algn="ctr">
              <a:lnSpc>
                <a:spcPct val="70000"/>
              </a:lnSpc>
              <a:defRPr sz="6200" kern="0" spc="-200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880000"/>
            <a:ext cx="8426450" cy="565150"/>
          </a:xfrm>
        </p:spPr>
        <p:txBody>
          <a:bodyPr>
            <a:normAutofit/>
          </a:bodyPr>
          <a:lstStyle>
            <a:lvl1pPr algn="ctr"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>
          <a:xfrm>
            <a:off x="7748908" y="5304827"/>
            <a:ext cx="667474" cy="144000"/>
          </a:xfrm>
        </p:spPr>
        <p:txBody>
          <a:bodyPr/>
          <a:lstStyle/>
          <a:p>
            <a:fld id="{00A1D329-2E8C-4B9D-AF57-CEE25A72ACE8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>
          <a:xfrm>
            <a:off x="3213100" y="5326427"/>
            <a:ext cx="4447577" cy="220825"/>
          </a:xfrm>
        </p:spPr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>
          <a:xfrm>
            <a:off x="8216899" y="5272427"/>
            <a:ext cx="584201" cy="287864"/>
          </a:xfrm>
        </p:spPr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451922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359025" y="929899"/>
            <a:ext cx="4425950" cy="2697884"/>
          </a:xfrm>
        </p:spPr>
        <p:txBody>
          <a:bodyPr lIns="180000" tIns="180000" rIns="180000" bIns="180000" anchor="ctr"/>
          <a:lstStyle>
            <a:lvl1pPr algn="ctr">
              <a:lnSpc>
                <a:spcPct val="80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>
            <a:off x="2412000" y="948561"/>
            <a:ext cx="4321659" cy="3171405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762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762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148FF-FD5C-41EC-9F31-AEF85A404BAB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2848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is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2858823" y="1013791"/>
            <a:ext cx="3426353" cy="2564296"/>
          </a:xfrm>
        </p:spPr>
        <p:txBody>
          <a:bodyPr lIns="180000" tIns="180000" rIns="180000" bIns="180000" anchor="ctr"/>
          <a:lstStyle>
            <a:lvl1pPr algn="ctr">
              <a:lnSpc>
                <a:spcPct val="80000"/>
              </a:lnSpc>
              <a:defRPr sz="4000" kern="0" spc="-80" baseline="0"/>
            </a:lvl1pPr>
          </a:lstStyle>
          <a:p>
            <a:r>
              <a:rPr lang="sv-SE" dirty="0"/>
              <a:t>Lägg till rubrik</a:t>
            </a:r>
          </a:p>
        </p:txBody>
      </p:sp>
      <p:grpSp>
        <p:nvGrpSpPr>
          <p:cNvPr id="15" name="Grupp 14"/>
          <p:cNvGrpSpPr/>
          <p:nvPr userDrawn="1"/>
        </p:nvGrpSpPr>
        <p:grpSpPr>
          <a:xfrm>
            <a:off x="2481845" y="165681"/>
            <a:ext cx="4180310" cy="4180310"/>
            <a:chOff x="2839032" y="165681"/>
            <a:chExt cx="4180310" cy="4180310"/>
          </a:xfrm>
        </p:grpSpPr>
        <p:sp>
          <p:nvSpPr>
            <p:cNvPr id="13" name="Frihandsfigur 12"/>
            <p:cNvSpPr/>
            <p:nvPr userDrawn="1"/>
          </p:nvSpPr>
          <p:spPr>
            <a:xfrm rot="2700000">
              <a:off x="2839032" y="165681"/>
              <a:ext cx="4180310" cy="4180310"/>
            </a:xfrm>
            <a:custGeom>
              <a:avLst/>
              <a:gdLst>
                <a:gd name="connsiteX0" fmla="*/ 0 w 4180310"/>
                <a:gd name="connsiteY0" fmla="*/ 2364053 h 4180310"/>
                <a:gd name="connsiteX1" fmla="*/ 2364053 w 4180310"/>
                <a:gd name="connsiteY1" fmla="*/ 0 h 4180310"/>
                <a:gd name="connsiteX2" fmla="*/ 4180310 w 4180310"/>
                <a:gd name="connsiteY2" fmla="*/ 1816257 h 4180310"/>
                <a:gd name="connsiteX3" fmla="*/ 3388620 w 4180310"/>
                <a:gd name="connsiteY3" fmla="*/ 2607946 h 4180310"/>
                <a:gd name="connsiteX4" fmla="*/ 3388620 w 4180310"/>
                <a:gd name="connsiteY4" fmla="*/ 3390867 h 4180310"/>
                <a:gd name="connsiteX5" fmla="*/ 2605700 w 4180310"/>
                <a:gd name="connsiteY5" fmla="*/ 3390867 h 4180310"/>
                <a:gd name="connsiteX6" fmla="*/ 1816257 w 4180310"/>
                <a:gd name="connsiteY6" fmla="*/ 4180310 h 4180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80310" h="4180310">
                  <a:moveTo>
                    <a:pt x="0" y="2364053"/>
                  </a:moveTo>
                  <a:lnTo>
                    <a:pt x="2364053" y="0"/>
                  </a:lnTo>
                  <a:lnTo>
                    <a:pt x="4180310" y="1816257"/>
                  </a:lnTo>
                  <a:lnTo>
                    <a:pt x="3388620" y="2607946"/>
                  </a:lnTo>
                  <a:lnTo>
                    <a:pt x="3388620" y="3390867"/>
                  </a:lnTo>
                  <a:lnTo>
                    <a:pt x="2605700" y="3390867"/>
                  </a:lnTo>
                  <a:lnTo>
                    <a:pt x="1816257" y="4180310"/>
                  </a:lnTo>
                  <a:close/>
                </a:path>
              </a:pathLst>
            </a:custGeom>
            <a:noFill/>
            <a:ln w="762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14" name="Rektangel 13"/>
            <p:cNvSpPr/>
            <p:nvPr userDrawn="1"/>
          </p:nvSpPr>
          <p:spPr>
            <a:xfrm>
              <a:off x="3473451" y="1181100"/>
              <a:ext cx="360000" cy="360000"/>
            </a:xfrm>
            <a:custGeom>
              <a:avLst/>
              <a:gdLst>
                <a:gd name="connsiteX0" fmla="*/ 0 w 360000"/>
                <a:gd name="connsiteY0" fmla="*/ 0 h 360000"/>
                <a:gd name="connsiteX1" fmla="*/ 360000 w 360000"/>
                <a:gd name="connsiteY1" fmla="*/ 0 h 360000"/>
                <a:gd name="connsiteX2" fmla="*/ 360000 w 360000"/>
                <a:gd name="connsiteY2" fmla="*/ 360000 h 360000"/>
                <a:gd name="connsiteX3" fmla="*/ 0 w 360000"/>
                <a:gd name="connsiteY3" fmla="*/ 360000 h 360000"/>
                <a:gd name="connsiteX4" fmla="*/ 0 w 360000"/>
                <a:gd name="connsiteY4" fmla="*/ 0 h 360000"/>
                <a:gd name="connsiteX0" fmla="*/ 360000 w 451440"/>
                <a:gd name="connsiteY0" fmla="*/ 360000 h 451440"/>
                <a:gd name="connsiteX1" fmla="*/ 0 w 451440"/>
                <a:gd name="connsiteY1" fmla="*/ 360000 h 451440"/>
                <a:gd name="connsiteX2" fmla="*/ 0 w 451440"/>
                <a:gd name="connsiteY2" fmla="*/ 0 h 451440"/>
                <a:gd name="connsiteX3" fmla="*/ 360000 w 451440"/>
                <a:gd name="connsiteY3" fmla="*/ 0 h 451440"/>
                <a:gd name="connsiteX4" fmla="*/ 451440 w 451440"/>
                <a:gd name="connsiteY4" fmla="*/ 451440 h 451440"/>
                <a:gd name="connsiteX0" fmla="*/ 360000 w 360000"/>
                <a:gd name="connsiteY0" fmla="*/ 360000 h 360000"/>
                <a:gd name="connsiteX1" fmla="*/ 0 w 360000"/>
                <a:gd name="connsiteY1" fmla="*/ 360000 h 360000"/>
                <a:gd name="connsiteX2" fmla="*/ 0 w 360000"/>
                <a:gd name="connsiteY2" fmla="*/ 0 h 360000"/>
                <a:gd name="connsiteX3" fmla="*/ 360000 w 360000"/>
                <a:gd name="connsiteY3" fmla="*/ 0 h 360000"/>
                <a:gd name="connsiteX0" fmla="*/ 0 w 360000"/>
                <a:gd name="connsiteY0" fmla="*/ 360000 h 360000"/>
                <a:gd name="connsiteX1" fmla="*/ 0 w 360000"/>
                <a:gd name="connsiteY1" fmla="*/ 0 h 360000"/>
                <a:gd name="connsiteX2" fmla="*/ 360000 w 360000"/>
                <a:gd name="connsiteY2" fmla="*/ 0 h 36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60000" h="360000">
                  <a:moveTo>
                    <a:pt x="0" y="360000"/>
                  </a:moveTo>
                  <a:lnTo>
                    <a:pt x="0" y="0"/>
                  </a:lnTo>
                  <a:lnTo>
                    <a:pt x="360000" y="0"/>
                  </a:lnTo>
                </a:path>
              </a:pathLst>
            </a:custGeom>
            <a:noFill/>
            <a:ln w="76200">
              <a:solidFill>
                <a:schemeClr val="accent2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94738-A15F-40E5-B18C-42DB078C0F63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34920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BF65-DCA0-42BB-A324-BE260D83C5F7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47102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10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358775" y="1066800"/>
            <a:ext cx="8426450" cy="3403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C592C93-50CC-4284-BEFE-569D2096A84F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597831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liten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5" y="1066800"/>
            <a:ext cx="6283325" cy="3403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6784975" y="1066800"/>
            <a:ext cx="2000250" cy="316800"/>
          </a:xfrm>
          <a:ln w="31750">
            <a:solidFill>
              <a:schemeClr val="accent1"/>
            </a:solidFill>
          </a:ln>
        </p:spPr>
        <p:txBody>
          <a:bodyPr lIns="108000" tIns="54000"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faktarubrik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6784975" y="1383600"/>
            <a:ext cx="2000250" cy="3086799"/>
          </a:xfrm>
          <a:ln w="31750">
            <a:solidFill>
              <a:schemeClr val="accent1"/>
            </a:solidFill>
          </a:ln>
        </p:spPr>
        <p:txBody>
          <a:bodyPr lIns="108000" tIns="72000" rIns="90000"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sv-SE" dirty="0"/>
              <a:t>Lägg till faktatext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D0F5F637-9777-43EC-9A8D-EF25E3620B6A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329650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liten faktaruta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6" y="1066800"/>
            <a:ext cx="2711450" cy="3403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bild 3"/>
          <p:cNvSpPr>
            <a:spLocks noGrp="1"/>
          </p:cNvSpPr>
          <p:nvPr>
            <p:ph type="pic" sz="quarter" idx="26"/>
          </p:nvPr>
        </p:nvSpPr>
        <p:spPr>
          <a:xfrm>
            <a:off x="3213100" y="1066800"/>
            <a:ext cx="3428999" cy="34036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6784975" y="1067246"/>
            <a:ext cx="2000250" cy="316800"/>
          </a:xfrm>
          <a:ln w="31750">
            <a:solidFill>
              <a:schemeClr val="accent1"/>
            </a:solidFill>
          </a:ln>
        </p:spPr>
        <p:txBody>
          <a:bodyPr lIns="108000" tIns="54000"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faktarubrik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6784975" y="1384046"/>
            <a:ext cx="2000250" cy="3086353"/>
          </a:xfrm>
          <a:ln w="31750">
            <a:solidFill>
              <a:schemeClr val="accent1"/>
            </a:solidFill>
          </a:ln>
        </p:spPr>
        <p:txBody>
          <a:bodyPr lIns="108000" tIns="72000" rIns="90000"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sv-SE" dirty="0"/>
              <a:t>Lägg till faktatext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FBF575A2-4031-403B-8B90-7C6F2B972E54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158472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stor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6" y="1066800"/>
            <a:ext cx="5568950" cy="3403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6089650" y="1071000"/>
            <a:ext cx="2682875" cy="378000"/>
          </a:xfrm>
          <a:ln w="31750">
            <a:solidFill>
              <a:schemeClr val="accent1"/>
            </a:solidFill>
          </a:ln>
        </p:spPr>
        <p:txBody>
          <a:bodyPr lIns="108000" tIns="82800"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faktarubrik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6089650" y="1449001"/>
            <a:ext cx="2682875" cy="3021400"/>
          </a:xfrm>
          <a:ln w="31750">
            <a:solidFill>
              <a:schemeClr val="accent1"/>
            </a:solidFill>
          </a:ln>
        </p:spPr>
        <p:txBody>
          <a:bodyPr lIns="108000" tIns="72000" rIns="90000">
            <a:normAutofit/>
          </a:bodyPr>
          <a:lstStyle>
            <a:lvl1pPr>
              <a:defRPr sz="1400" b="0"/>
            </a:lvl1pPr>
          </a:lstStyle>
          <a:p>
            <a:pPr lvl="0"/>
            <a:r>
              <a:rPr lang="sv-SE" dirty="0"/>
              <a:t>Lägg till faktatext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74115907-861F-46C7-9491-12187097A2B3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833347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not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sv-SE" dirty="0"/>
              <a:t>Lägg till rubrik</a:t>
            </a:r>
          </a:p>
        </p:txBody>
      </p:sp>
      <p:grpSp>
        <p:nvGrpSpPr>
          <p:cNvPr id="7" name="Grupp 6"/>
          <p:cNvGrpSpPr/>
          <p:nvPr userDrawn="1"/>
        </p:nvGrpSpPr>
        <p:grpSpPr>
          <a:xfrm flipH="1">
            <a:off x="5955738" y="1086046"/>
            <a:ext cx="2815621" cy="2063154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508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508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11" name="Platshållare för innehåll 7"/>
          <p:cNvSpPr>
            <a:spLocks noGrp="1"/>
          </p:cNvSpPr>
          <p:nvPr>
            <p:ph sz="quarter" idx="25"/>
          </p:nvPr>
        </p:nvSpPr>
        <p:spPr>
          <a:xfrm>
            <a:off x="358776" y="1066800"/>
            <a:ext cx="5568949" cy="3403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26" hasCustomPrompt="1"/>
          </p:nvPr>
        </p:nvSpPr>
        <p:spPr>
          <a:xfrm>
            <a:off x="5927725" y="1066800"/>
            <a:ext cx="2857500" cy="1701800"/>
          </a:xfrm>
        </p:spPr>
        <p:txBody>
          <a:bodyPr lIns="180000" tIns="180000" rIns="180000" bIns="180000" anchor="ctr">
            <a:normAutofit/>
          </a:bodyPr>
          <a:lstStyle>
            <a:lvl1pPr algn="ctr">
              <a:defRPr sz="1800" b="0" i="1"/>
            </a:lvl1pPr>
          </a:lstStyle>
          <a:p>
            <a:pPr lvl="0"/>
            <a:r>
              <a:rPr lang="sv-SE" dirty="0"/>
              <a:t>Skriv text här</a:t>
            </a:r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7"/>
          </p:nvPr>
        </p:nvSpPr>
        <p:spPr/>
        <p:txBody>
          <a:bodyPr/>
          <a:lstStyle/>
          <a:p>
            <a:fld id="{5ACF49AE-FE95-4661-BDD2-14EFDFC99ACD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16" name="Platshållare för sidfot 15"/>
          <p:cNvSpPr>
            <a:spLocks noGrp="1"/>
          </p:cNvSpPr>
          <p:nvPr>
            <p:ph type="ftr" sz="quarter" idx="2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7" name="Platshållare för bildnummer 16"/>
          <p:cNvSpPr>
            <a:spLocks noGrp="1"/>
          </p:cNvSpPr>
          <p:nvPr>
            <p:ph type="sldNum" sz="quarter" idx="2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34116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4"/>
          </p:nvPr>
        </p:nvSpPr>
        <p:spPr>
          <a:xfrm>
            <a:off x="358775" y="1066800"/>
            <a:ext cx="4140200" cy="3403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4645025" y="1066800"/>
            <a:ext cx="4140200" cy="340360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65A45975-50BE-4AFE-9363-4AFCF76B8437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2095386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_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10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358775" y="1066800"/>
            <a:ext cx="3425825" cy="34036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6747624" y="358775"/>
            <a:ext cx="2037600" cy="1981200"/>
          </a:xfr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5"/>
          </p:nvPr>
        </p:nvSpPr>
        <p:spPr>
          <a:xfrm>
            <a:off x="3930651" y="1066801"/>
            <a:ext cx="3425826" cy="3403600"/>
          </a:xfr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F18969EC-A817-4E59-A2E2-04CB6F0FBD2C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38314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enradig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5"/>
            <a:ext cx="8426450" cy="632298"/>
          </a:xfrm>
        </p:spPr>
        <p:txBody>
          <a:bodyPr/>
          <a:lstStyle>
            <a:lvl1pPr>
              <a:lnSpc>
                <a:spcPct val="70000"/>
              </a:lnSpc>
              <a:defRPr sz="6000" kern="0" spc="-20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1066800"/>
            <a:ext cx="8426450" cy="565151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358775" y="1631950"/>
            <a:ext cx="8426452" cy="2838451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847A43B-C33A-479C-A7BC-33D2141652EF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34968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2 objekt med 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8" hasCustomPrompt="1"/>
          </p:nvPr>
        </p:nvSpPr>
        <p:spPr>
          <a:xfrm>
            <a:off x="358775" y="923925"/>
            <a:ext cx="4140200" cy="287338"/>
          </a:xfrm>
        </p:spPr>
        <p:txBody>
          <a:bodyPr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358775" y="1211925"/>
            <a:ext cx="4140200" cy="32584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9" hasCustomPrompt="1"/>
          </p:nvPr>
        </p:nvSpPr>
        <p:spPr>
          <a:xfrm>
            <a:off x="4645025" y="923925"/>
            <a:ext cx="4140200" cy="287338"/>
          </a:xfrm>
        </p:spPr>
        <p:txBody>
          <a:bodyPr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5"/>
          </p:nvPr>
        </p:nvSpPr>
        <p:spPr>
          <a:xfrm>
            <a:off x="4645025" y="1212306"/>
            <a:ext cx="4140200" cy="32584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B15ADEA3-3209-46A1-AB02-BC07AC36F688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20212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0B634B8-5CCF-4030-924D-4AE6F7660E32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8686809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4"/>
          </p:nvPr>
        </p:nvSpPr>
        <p:spPr>
          <a:xfrm>
            <a:off x="358775" y="1260000"/>
            <a:ext cx="8426450" cy="3210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083B0AA0-00F5-4FE6-B8BD-F14033CA55A2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622752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,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4" y="1260000"/>
            <a:ext cx="6283325" cy="3210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6784975" y="1261398"/>
            <a:ext cx="2000250" cy="316800"/>
          </a:xfrm>
          <a:ln w="31750">
            <a:solidFill>
              <a:schemeClr val="accent1"/>
            </a:solidFill>
          </a:ln>
        </p:spPr>
        <p:txBody>
          <a:bodyPr lIns="108000" tIns="54000">
            <a:normAutofit/>
          </a:bodyPr>
          <a:lstStyle>
            <a:lvl1pPr>
              <a:defRPr sz="1400" b="1"/>
            </a:lvl1pPr>
          </a:lstStyle>
          <a:p>
            <a:pPr lvl="0"/>
            <a:r>
              <a:rPr lang="sv-SE" dirty="0"/>
              <a:t>Lägg till faktarubrik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6784975" y="1579247"/>
            <a:ext cx="2000250" cy="2891152"/>
          </a:xfrm>
          <a:ln w="31750">
            <a:solidFill>
              <a:schemeClr val="accent1"/>
            </a:solidFill>
          </a:ln>
        </p:spPr>
        <p:txBody>
          <a:bodyPr lIns="108000" tIns="72000" rIns="90000">
            <a:normAutofit/>
          </a:bodyPr>
          <a:lstStyle>
            <a:lvl1pPr>
              <a:defRPr sz="1300" b="0"/>
            </a:lvl1pPr>
          </a:lstStyle>
          <a:p>
            <a:pPr lvl="0"/>
            <a:r>
              <a:rPr lang="sv-SE" dirty="0"/>
              <a:t>Lägg till faktatext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774DF200-4AF9-408E-B550-6AB493761257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431791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, faktaruta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5" y="1260000"/>
            <a:ext cx="2711450" cy="3210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bild 3"/>
          <p:cNvSpPr>
            <a:spLocks noGrp="1"/>
          </p:cNvSpPr>
          <p:nvPr>
            <p:ph type="pic" sz="quarter" idx="26"/>
          </p:nvPr>
        </p:nvSpPr>
        <p:spPr>
          <a:xfrm>
            <a:off x="3213100" y="1260000"/>
            <a:ext cx="3429000" cy="3210400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6784975" y="1261398"/>
            <a:ext cx="2000250" cy="316800"/>
          </a:xfrm>
          <a:ln w="31750">
            <a:solidFill>
              <a:schemeClr val="accent1"/>
            </a:solidFill>
          </a:ln>
        </p:spPr>
        <p:txBody>
          <a:bodyPr lIns="108000" tIns="54000">
            <a:normAutofit/>
          </a:bodyPr>
          <a:lstStyle>
            <a:lvl1pPr>
              <a:defRPr sz="1400" b="1"/>
            </a:lvl1pPr>
          </a:lstStyle>
          <a:p>
            <a:pPr lvl="0"/>
            <a:r>
              <a:rPr lang="sv-SE" dirty="0"/>
              <a:t>Lägg till faktarubrik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6784975" y="1579247"/>
            <a:ext cx="2000250" cy="2891152"/>
          </a:xfrm>
          <a:ln w="31750">
            <a:solidFill>
              <a:schemeClr val="accent1"/>
            </a:solidFill>
          </a:ln>
        </p:spPr>
        <p:txBody>
          <a:bodyPr lIns="108000" tIns="72000" rIns="90000">
            <a:normAutofit/>
          </a:bodyPr>
          <a:lstStyle>
            <a:lvl1pPr>
              <a:defRPr sz="1300" b="0"/>
            </a:lvl1pPr>
          </a:lstStyle>
          <a:p>
            <a:pPr lvl="0"/>
            <a:r>
              <a:rPr lang="sv-SE" dirty="0"/>
              <a:t>Lägg till faktatext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9485FA22-A790-43AF-8FA7-736A7E14C93F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7876567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, stor faktaru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4" y="1260000"/>
            <a:ext cx="5568951" cy="3210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6089650" y="1260000"/>
            <a:ext cx="2682875" cy="378000"/>
          </a:xfrm>
          <a:ln w="31750">
            <a:solidFill>
              <a:schemeClr val="accent1"/>
            </a:solidFill>
          </a:ln>
        </p:spPr>
        <p:txBody>
          <a:bodyPr lIns="108000" tIns="82800">
            <a:normAutofit/>
          </a:bodyPr>
          <a:lstStyle>
            <a:lvl1pPr>
              <a:defRPr sz="1400" b="1"/>
            </a:lvl1pPr>
          </a:lstStyle>
          <a:p>
            <a:pPr lvl="0"/>
            <a:r>
              <a:rPr lang="sv-SE" dirty="0"/>
              <a:t>Lägg till faktarubrik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6089650" y="1637825"/>
            <a:ext cx="2682875" cy="2832575"/>
          </a:xfrm>
          <a:ln w="31750">
            <a:solidFill>
              <a:schemeClr val="accent1"/>
            </a:solidFill>
          </a:ln>
        </p:spPr>
        <p:txBody>
          <a:bodyPr lIns="108000" tIns="72000" rIns="90000">
            <a:normAutofit/>
          </a:bodyPr>
          <a:lstStyle>
            <a:lvl1pPr>
              <a:defRPr sz="1300" b="0"/>
            </a:lvl1pPr>
          </a:lstStyle>
          <a:p>
            <a:pPr lvl="0"/>
            <a:r>
              <a:rPr lang="sv-SE" dirty="0"/>
              <a:t>Lägg till faktatext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871A8493-5BC6-444C-86AF-E016C99FFE93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604548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, not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 6"/>
          <p:cNvGrpSpPr/>
          <p:nvPr userDrawn="1"/>
        </p:nvGrpSpPr>
        <p:grpSpPr>
          <a:xfrm flipH="1">
            <a:off x="5955738" y="1280255"/>
            <a:ext cx="2815621" cy="2063154"/>
            <a:chOff x="2412000" y="1095795"/>
            <a:chExt cx="4321659" cy="3171405"/>
          </a:xfrm>
        </p:grpSpPr>
        <p:sp>
          <p:nvSpPr>
            <p:cNvPr id="8" name="Frihandsfigur 7"/>
            <p:cNvSpPr/>
            <p:nvPr/>
          </p:nvSpPr>
          <p:spPr>
            <a:xfrm rot="10800000">
              <a:off x="2412000" y="1114424"/>
              <a:ext cx="4320000" cy="3152776"/>
            </a:xfrm>
            <a:custGeom>
              <a:avLst/>
              <a:gdLst>
                <a:gd name="connsiteX0" fmla="*/ 3011900 w 4320000"/>
                <a:gd name="connsiteY0" fmla="*/ 3152776 h 3152776"/>
                <a:gd name="connsiteX1" fmla="*/ 1308100 w 4320000"/>
                <a:gd name="connsiteY1" fmla="*/ 3152776 h 3152776"/>
                <a:gd name="connsiteX2" fmla="*/ 0 w 4320000"/>
                <a:gd name="connsiteY2" fmla="*/ 1844676 h 3152776"/>
                <a:gd name="connsiteX3" fmla="*/ 1308100 w 4320000"/>
                <a:gd name="connsiteY3" fmla="*/ 536576 h 3152776"/>
                <a:gd name="connsiteX4" fmla="*/ 1769475 w 4320000"/>
                <a:gd name="connsiteY4" fmla="*/ 536576 h 3152776"/>
                <a:gd name="connsiteX5" fmla="*/ 1769475 w 4320000"/>
                <a:gd name="connsiteY5" fmla="*/ 0 h 3152776"/>
                <a:gd name="connsiteX6" fmla="*/ 2429228 w 4320000"/>
                <a:gd name="connsiteY6" fmla="*/ 536576 h 3152776"/>
                <a:gd name="connsiteX7" fmla="*/ 3011900 w 4320000"/>
                <a:gd name="connsiteY7" fmla="*/ 536576 h 3152776"/>
                <a:gd name="connsiteX8" fmla="*/ 4320000 w 4320000"/>
                <a:gd name="connsiteY8" fmla="*/ 1844676 h 3152776"/>
                <a:gd name="connsiteX9" fmla="*/ 3011900 w 4320000"/>
                <a:gd name="connsiteY9" fmla="*/ 315277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860915 w 4320000"/>
                <a:gd name="connsiteY9" fmla="*/ 6280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94215 w 4320000"/>
                <a:gd name="connsiteY9" fmla="*/ 53276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9116 h 3152776"/>
                <a:gd name="connsiteX0" fmla="*/ 1769475 w 4320000"/>
                <a:gd name="connsiteY0" fmla="*/ 536576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  <a:gd name="connsiteX0" fmla="*/ 1769475 w 4320000"/>
                <a:gd name="connsiteY0" fmla="*/ 577851 h 3152776"/>
                <a:gd name="connsiteX1" fmla="*/ 1769475 w 4320000"/>
                <a:gd name="connsiteY1" fmla="*/ 0 h 3152776"/>
                <a:gd name="connsiteX2" fmla="*/ 2429228 w 4320000"/>
                <a:gd name="connsiteY2" fmla="*/ 536576 h 3152776"/>
                <a:gd name="connsiteX3" fmla="*/ 3011900 w 4320000"/>
                <a:gd name="connsiteY3" fmla="*/ 536576 h 3152776"/>
                <a:gd name="connsiteX4" fmla="*/ 4320000 w 4320000"/>
                <a:gd name="connsiteY4" fmla="*/ 1844676 h 3152776"/>
                <a:gd name="connsiteX5" fmla="*/ 3011900 w 4320000"/>
                <a:gd name="connsiteY5" fmla="*/ 3152776 h 3152776"/>
                <a:gd name="connsiteX6" fmla="*/ 1308100 w 4320000"/>
                <a:gd name="connsiteY6" fmla="*/ 3152776 h 3152776"/>
                <a:gd name="connsiteX7" fmla="*/ 0 w 4320000"/>
                <a:gd name="connsiteY7" fmla="*/ 1844676 h 3152776"/>
                <a:gd name="connsiteX8" fmla="*/ 1308100 w 4320000"/>
                <a:gd name="connsiteY8" fmla="*/ 536576 h 3152776"/>
                <a:gd name="connsiteX9" fmla="*/ 1575165 w 4320000"/>
                <a:gd name="connsiteY9" fmla="*/ 535941 h 31527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20000" h="3152776">
                  <a:moveTo>
                    <a:pt x="1769475" y="577851"/>
                  </a:moveTo>
                  <a:lnTo>
                    <a:pt x="1769475" y="0"/>
                  </a:lnTo>
                  <a:lnTo>
                    <a:pt x="2429228" y="536576"/>
                  </a:lnTo>
                  <a:lnTo>
                    <a:pt x="3011900" y="536576"/>
                  </a:lnTo>
                  <a:cubicBezTo>
                    <a:pt x="3734344" y="536576"/>
                    <a:pt x="4320000" y="1122232"/>
                    <a:pt x="4320000" y="1844676"/>
                  </a:cubicBezTo>
                  <a:cubicBezTo>
                    <a:pt x="4320000" y="2567120"/>
                    <a:pt x="3734344" y="3152776"/>
                    <a:pt x="3011900" y="3152776"/>
                  </a:cubicBezTo>
                  <a:lnTo>
                    <a:pt x="1308100" y="3152776"/>
                  </a:lnTo>
                  <a:cubicBezTo>
                    <a:pt x="585656" y="3152776"/>
                    <a:pt x="0" y="2567120"/>
                    <a:pt x="0" y="1844676"/>
                  </a:cubicBezTo>
                  <a:cubicBezTo>
                    <a:pt x="0" y="1122232"/>
                    <a:pt x="585656" y="536576"/>
                    <a:pt x="1308100" y="536576"/>
                  </a:cubicBezTo>
                  <a:lnTo>
                    <a:pt x="1575165" y="535941"/>
                  </a:lnTo>
                </a:path>
              </a:pathLst>
            </a:custGeom>
            <a:noFill/>
            <a:ln w="50800">
              <a:solidFill>
                <a:schemeClr val="accent1"/>
              </a:solidFill>
              <a:miter lim="800000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9" name="Båge 13"/>
            <p:cNvSpPr/>
            <p:nvPr/>
          </p:nvSpPr>
          <p:spPr>
            <a:xfrm rot="1153800">
              <a:off x="5776949" y="1095795"/>
              <a:ext cx="956710" cy="704275"/>
            </a:xfrm>
            <a:custGeom>
              <a:avLst/>
              <a:gdLst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2" fmla="*/ 1212208 w 2424415"/>
                <a:gd name="connsiteY2" fmla="*/ 699223 h 1398446"/>
                <a:gd name="connsiteX3" fmla="*/ 1212208 w 2424415"/>
                <a:gd name="connsiteY3" fmla="*/ 0 h 1398446"/>
                <a:gd name="connsiteX0" fmla="*/ 1212208 w 2424415"/>
                <a:gd name="connsiteY0" fmla="*/ 0 h 1398446"/>
                <a:gd name="connsiteX1" fmla="*/ 2166825 w 2424415"/>
                <a:gd name="connsiteY1" fmla="*/ 268284 h 1398446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2" fmla="*/ 0 w 954617"/>
                <a:gd name="connsiteY2" fmla="*/ 700577 h 700577"/>
                <a:gd name="connsiteX3" fmla="*/ 0 w 954617"/>
                <a:gd name="connsiteY3" fmla="*/ 1354 h 700577"/>
                <a:gd name="connsiteX0" fmla="*/ 0 w 954617"/>
                <a:gd name="connsiteY0" fmla="*/ 1354 h 700577"/>
                <a:gd name="connsiteX1" fmla="*/ 954617 w 954617"/>
                <a:gd name="connsiteY1" fmla="*/ 269638 h 700577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2" fmla="*/ 0 w 954617"/>
                <a:gd name="connsiteY2" fmla="*/ 701743 h 701743"/>
                <a:gd name="connsiteX3" fmla="*/ 0 w 954617"/>
                <a:gd name="connsiteY3" fmla="*/ 2520 h 701743"/>
                <a:gd name="connsiteX0" fmla="*/ 0 w 954617"/>
                <a:gd name="connsiteY0" fmla="*/ 2520 h 701743"/>
                <a:gd name="connsiteX1" fmla="*/ 954617 w 954617"/>
                <a:gd name="connsiteY1" fmla="*/ 270804 h 701743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2" fmla="*/ 0 w 954617"/>
                <a:gd name="connsiteY2" fmla="*/ 701897 h 701897"/>
                <a:gd name="connsiteX3" fmla="*/ 0 w 954617"/>
                <a:gd name="connsiteY3" fmla="*/ 2674 h 701897"/>
                <a:gd name="connsiteX0" fmla="*/ 0 w 954617"/>
                <a:gd name="connsiteY0" fmla="*/ 2674 h 701897"/>
                <a:gd name="connsiteX1" fmla="*/ 954617 w 954617"/>
                <a:gd name="connsiteY1" fmla="*/ 270958 h 701897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2" fmla="*/ 0 w 954617"/>
                <a:gd name="connsiteY2" fmla="*/ 702071 h 702071"/>
                <a:gd name="connsiteX3" fmla="*/ 0 w 954617"/>
                <a:gd name="connsiteY3" fmla="*/ 2848 h 702071"/>
                <a:gd name="connsiteX0" fmla="*/ 0 w 954617"/>
                <a:gd name="connsiteY0" fmla="*/ 2848 h 702071"/>
                <a:gd name="connsiteX1" fmla="*/ 954617 w 954617"/>
                <a:gd name="connsiteY1" fmla="*/ 271132 h 70207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2" fmla="*/ 0 w 954617"/>
                <a:gd name="connsiteY2" fmla="*/ 702311 h 702311"/>
                <a:gd name="connsiteX3" fmla="*/ 0 w 954617"/>
                <a:gd name="connsiteY3" fmla="*/ 3088 h 702311"/>
                <a:gd name="connsiteX0" fmla="*/ 0 w 954617"/>
                <a:gd name="connsiteY0" fmla="*/ 3088 h 702311"/>
                <a:gd name="connsiteX1" fmla="*/ 954617 w 954617"/>
                <a:gd name="connsiteY1" fmla="*/ 271372 h 702311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2" fmla="*/ 0 w 954617"/>
                <a:gd name="connsiteY2" fmla="*/ 699493 h 699493"/>
                <a:gd name="connsiteX3" fmla="*/ 0 w 954617"/>
                <a:gd name="connsiteY3" fmla="*/ 270 h 699493"/>
                <a:gd name="connsiteX0" fmla="*/ 0 w 954617"/>
                <a:gd name="connsiteY0" fmla="*/ 270 h 699493"/>
                <a:gd name="connsiteX1" fmla="*/ 954617 w 954617"/>
                <a:gd name="connsiteY1" fmla="*/ 268554 h 699493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2" fmla="*/ 0 w 954617"/>
                <a:gd name="connsiteY2" fmla="*/ 699514 h 699514"/>
                <a:gd name="connsiteX3" fmla="*/ 0 w 954617"/>
                <a:gd name="connsiteY3" fmla="*/ 291 h 699514"/>
                <a:gd name="connsiteX0" fmla="*/ 0 w 954617"/>
                <a:gd name="connsiteY0" fmla="*/ 291 h 699514"/>
                <a:gd name="connsiteX1" fmla="*/ 954617 w 954617"/>
                <a:gd name="connsiteY1" fmla="*/ 268575 h 699514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2" fmla="*/ 0 w 954617"/>
                <a:gd name="connsiteY2" fmla="*/ 699656 h 699656"/>
                <a:gd name="connsiteX3" fmla="*/ 0 w 954617"/>
                <a:gd name="connsiteY3" fmla="*/ 433 h 699656"/>
                <a:gd name="connsiteX0" fmla="*/ 0 w 954617"/>
                <a:gd name="connsiteY0" fmla="*/ 433 h 699656"/>
                <a:gd name="connsiteX1" fmla="*/ 954617 w 954617"/>
                <a:gd name="connsiteY1" fmla="*/ 268717 h 699656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2" fmla="*/ 0 w 954617"/>
                <a:gd name="connsiteY2" fmla="*/ 699712 h 699712"/>
                <a:gd name="connsiteX3" fmla="*/ 0 w 954617"/>
                <a:gd name="connsiteY3" fmla="*/ 489 h 699712"/>
                <a:gd name="connsiteX0" fmla="*/ 0 w 954617"/>
                <a:gd name="connsiteY0" fmla="*/ 489 h 699712"/>
                <a:gd name="connsiteX1" fmla="*/ 954617 w 954617"/>
                <a:gd name="connsiteY1" fmla="*/ 268773 h 699712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2" fmla="*/ 0 w 954617"/>
                <a:gd name="connsiteY2" fmla="*/ 699660 h 699660"/>
                <a:gd name="connsiteX3" fmla="*/ 0 w 954617"/>
                <a:gd name="connsiteY3" fmla="*/ 437 h 699660"/>
                <a:gd name="connsiteX0" fmla="*/ 0 w 954617"/>
                <a:gd name="connsiteY0" fmla="*/ 437 h 699660"/>
                <a:gd name="connsiteX1" fmla="*/ 954617 w 954617"/>
                <a:gd name="connsiteY1" fmla="*/ 268721 h 699660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2" fmla="*/ 0 w 954617"/>
                <a:gd name="connsiteY2" fmla="*/ 699521 h 699521"/>
                <a:gd name="connsiteX3" fmla="*/ 0 w 954617"/>
                <a:gd name="connsiteY3" fmla="*/ 298 h 699521"/>
                <a:gd name="connsiteX0" fmla="*/ 0 w 954617"/>
                <a:gd name="connsiteY0" fmla="*/ 298 h 699521"/>
                <a:gd name="connsiteX1" fmla="*/ 954617 w 954617"/>
                <a:gd name="connsiteY1" fmla="*/ 268582 h 699521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2" fmla="*/ 0 w 954617"/>
                <a:gd name="connsiteY2" fmla="*/ 699417 h 699417"/>
                <a:gd name="connsiteX3" fmla="*/ 0 w 954617"/>
                <a:gd name="connsiteY3" fmla="*/ 194 h 699417"/>
                <a:gd name="connsiteX0" fmla="*/ 0 w 954617"/>
                <a:gd name="connsiteY0" fmla="*/ 194 h 699417"/>
                <a:gd name="connsiteX1" fmla="*/ 954617 w 954617"/>
                <a:gd name="connsiteY1" fmla="*/ 268478 h 699417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2" fmla="*/ 0 w 954617"/>
                <a:gd name="connsiteY2" fmla="*/ 703810 h 703810"/>
                <a:gd name="connsiteX3" fmla="*/ 0 w 954617"/>
                <a:gd name="connsiteY3" fmla="*/ 4587 h 703810"/>
                <a:gd name="connsiteX0" fmla="*/ 0 w 954617"/>
                <a:gd name="connsiteY0" fmla="*/ 4587 h 703810"/>
                <a:gd name="connsiteX1" fmla="*/ 954617 w 954617"/>
                <a:gd name="connsiteY1" fmla="*/ 272871 h 703810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2" fmla="*/ 0 w 954617"/>
                <a:gd name="connsiteY2" fmla="*/ 706149 h 706149"/>
                <a:gd name="connsiteX3" fmla="*/ 0 w 954617"/>
                <a:gd name="connsiteY3" fmla="*/ 6926 h 706149"/>
                <a:gd name="connsiteX0" fmla="*/ 0 w 954617"/>
                <a:gd name="connsiteY0" fmla="*/ 6926 h 706149"/>
                <a:gd name="connsiteX1" fmla="*/ 954617 w 954617"/>
                <a:gd name="connsiteY1" fmla="*/ 275210 h 706149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2" fmla="*/ 0 w 954617"/>
                <a:gd name="connsiteY2" fmla="*/ 707520 h 707520"/>
                <a:gd name="connsiteX3" fmla="*/ 0 w 954617"/>
                <a:gd name="connsiteY3" fmla="*/ 8297 h 707520"/>
                <a:gd name="connsiteX0" fmla="*/ 0 w 954617"/>
                <a:gd name="connsiteY0" fmla="*/ 8297 h 707520"/>
                <a:gd name="connsiteX1" fmla="*/ 954617 w 954617"/>
                <a:gd name="connsiteY1" fmla="*/ 276581 h 70752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8622 w 954617"/>
                <a:gd name="connsiteY1" fmla="*/ 278783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4617 w 954617"/>
                <a:gd name="connsiteY1" fmla="*/ 276692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49668 w 954617"/>
                <a:gd name="connsiteY1" fmla="*/ 281781 h 707630"/>
                <a:gd name="connsiteX0" fmla="*/ 0 w 954617"/>
                <a:gd name="connsiteY0" fmla="*/ 8407 h 707630"/>
                <a:gd name="connsiteX1" fmla="*/ 954617 w 954617"/>
                <a:gd name="connsiteY1" fmla="*/ 276691 h 707630"/>
                <a:gd name="connsiteX2" fmla="*/ 0 w 954617"/>
                <a:gd name="connsiteY2" fmla="*/ 707630 h 707630"/>
                <a:gd name="connsiteX3" fmla="*/ 0 w 954617"/>
                <a:gd name="connsiteY3" fmla="*/ 8407 h 707630"/>
                <a:gd name="connsiteX0" fmla="*/ 0 w 954617"/>
                <a:gd name="connsiteY0" fmla="*/ 8407 h 707630"/>
                <a:gd name="connsiteX1" fmla="*/ 952666 w 954617"/>
                <a:gd name="connsiteY1" fmla="*/ 280735 h 707630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2666 w 954617"/>
                <a:gd name="connsiteY1" fmla="*/ 276317 h 703212"/>
                <a:gd name="connsiteX0" fmla="*/ 0 w 954617"/>
                <a:gd name="connsiteY0" fmla="*/ 3989 h 703212"/>
                <a:gd name="connsiteX1" fmla="*/ 954617 w 954617"/>
                <a:gd name="connsiteY1" fmla="*/ 272273 h 703212"/>
                <a:gd name="connsiteX2" fmla="*/ 0 w 954617"/>
                <a:gd name="connsiteY2" fmla="*/ 703212 h 703212"/>
                <a:gd name="connsiteX3" fmla="*/ 0 w 954617"/>
                <a:gd name="connsiteY3" fmla="*/ 3989 h 703212"/>
                <a:gd name="connsiteX0" fmla="*/ 0 w 954617"/>
                <a:gd name="connsiteY0" fmla="*/ 3989 h 703212"/>
                <a:gd name="connsiteX1" fmla="*/ 950575 w 954617"/>
                <a:gd name="connsiteY1" fmla="*/ 270322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3989 h 703212"/>
                <a:gd name="connsiteX1" fmla="*/ 954617 w 956710"/>
                <a:gd name="connsiteY1" fmla="*/ 272273 h 703212"/>
                <a:gd name="connsiteX2" fmla="*/ 0 w 956710"/>
                <a:gd name="connsiteY2" fmla="*/ 703212 h 703212"/>
                <a:gd name="connsiteX3" fmla="*/ 0 w 956710"/>
                <a:gd name="connsiteY3" fmla="*/ 3989 h 703212"/>
                <a:gd name="connsiteX0" fmla="*/ 0 w 956710"/>
                <a:gd name="connsiteY0" fmla="*/ 3989 h 703212"/>
                <a:gd name="connsiteX1" fmla="*/ 956710 w 956710"/>
                <a:gd name="connsiteY1" fmla="*/ 278270 h 703212"/>
                <a:gd name="connsiteX0" fmla="*/ 0 w 956710"/>
                <a:gd name="connsiteY0" fmla="*/ 5052 h 704275"/>
                <a:gd name="connsiteX1" fmla="*/ 954617 w 956710"/>
                <a:gd name="connsiteY1" fmla="*/ 273336 h 704275"/>
                <a:gd name="connsiteX2" fmla="*/ 0 w 956710"/>
                <a:gd name="connsiteY2" fmla="*/ 704275 h 704275"/>
                <a:gd name="connsiteX3" fmla="*/ 0 w 956710"/>
                <a:gd name="connsiteY3" fmla="*/ 5052 h 704275"/>
                <a:gd name="connsiteX0" fmla="*/ 0 w 956710"/>
                <a:gd name="connsiteY0" fmla="*/ 5052 h 704275"/>
                <a:gd name="connsiteX1" fmla="*/ 956710 w 956710"/>
                <a:gd name="connsiteY1" fmla="*/ 279333 h 7042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6710" h="704275" stroke="0" extrusionOk="0">
                  <a:moveTo>
                    <a:pt x="0" y="5052"/>
                  </a:moveTo>
                  <a:cubicBezTo>
                    <a:pt x="379417" y="-24160"/>
                    <a:pt x="617010" y="74362"/>
                    <a:pt x="954617" y="273336"/>
                  </a:cubicBezTo>
                  <a:lnTo>
                    <a:pt x="0" y="704275"/>
                  </a:lnTo>
                  <a:lnTo>
                    <a:pt x="0" y="5052"/>
                  </a:lnTo>
                  <a:close/>
                </a:path>
                <a:path w="956710" h="704275" fill="none">
                  <a:moveTo>
                    <a:pt x="0" y="5052"/>
                  </a:moveTo>
                  <a:cubicBezTo>
                    <a:pt x="372796" y="5052"/>
                    <a:pt x="690559" y="92422"/>
                    <a:pt x="956710" y="279333"/>
                  </a:cubicBezTo>
                </a:path>
              </a:pathLst>
            </a:custGeom>
            <a:ln w="50800">
              <a:solidFill>
                <a:schemeClr val="accent2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</p:grpSp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1" name="Platshållare för innehåll 7"/>
          <p:cNvSpPr>
            <a:spLocks noGrp="1"/>
          </p:cNvSpPr>
          <p:nvPr>
            <p:ph sz="quarter" idx="25"/>
          </p:nvPr>
        </p:nvSpPr>
        <p:spPr>
          <a:xfrm>
            <a:off x="358776" y="1260000"/>
            <a:ext cx="5568949" cy="3210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29" hasCustomPrompt="1"/>
          </p:nvPr>
        </p:nvSpPr>
        <p:spPr>
          <a:xfrm>
            <a:off x="5927725" y="1261009"/>
            <a:ext cx="2873374" cy="1757321"/>
          </a:xfrm>
        </p:spPr>
        <p:txBody>
          <a:bodyPr lIns="180000" tIns="180000" rIns="180000" bIns="180000" anchor="ctr">
            <a:noAutofit/>
          </a:bodyPr>
          <a:lstStyle>
            <a:lvl1pPr algn="ctr">
              <a:lnSpc>
                <a:spcPct val="95000"/>
              </a:lnSpc>
              <a:spcBef>
                <a:spcPts val="0"/>
              </a:spcBef>
              <a:defRPr sz="1800" b="0" i="1"/>
            </a:lvl1pPr>
          </a:lstStyle>
          <a:p>
            <a:pPr lvl="0"/>
            <a:r>
              <a:rPr lang="sv-SE" dirty="0"/>
              <a:t>Lägg till text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30"/>
          </p:nvPr>
        </p:nvSpPr>
        <p:spPr/>
        <p:txBody>
          <a:bodyPr/>
          <a:lstStyle/>
          <a:p>
            <a:fld id="{46B79539-DCFB-4A03-9150-6F38783E7BD6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13" name="Platshållare för sidfot 12"/>
          <p:cNvSpPr>
            <a:spLocks noGrp="1"/>
          </p:cNvSpPr>
          <p:nvPr>
            <p:ph type="ftr" sz="quarter" idx="31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9" name="Platshållare för bildnummer 18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277740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_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9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0" name="Platshållare för innehåll 9"/>
          <p:cNvSpPr>
            <a:spLocks noGrp="1"/>
          </p:cNvSpPr>
          <p:nvPr>
            <p:ph sz="quarter" idx="13"/>
          </p:nvPr>
        </p:nvSpPr>
        <p:spPr>
          <a:xfrm>
            <a:off x="358775" y="1260000"/>
            <a:ext cx="3425825" cy="3210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6747624" y="358775"/>
            <a:ext cx="2037600" cy="1981200"/>
          </a:xfr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5"/>
          </p:nvPr>
        </p:nvSpPr>
        <p:spPr>
          <a:xfrm>
            <a:off x="3930651" y="1260001"/>
            <a:ext cx="3425826" cy="3210400"/>
          </a:xfrm>
        </p:spPr>
        <p:txBody>
          <a:bodyPr anchor="ctr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6346BD0C-B368-42F0-99A9-691F86FDF69C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334537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innehåll,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10" name="Platshållare för innehåll 9"/>
          <p:cNvSpPr>
            <a:spLocks noGrp="1"/>
          </p:cNvSpPr>
          <p:nvPr>
            <p:ph sz="quarter" idx="15"/>
          </p:nvPr>
        </p:nvSpPr>
        <p:spPr>
          <a:xfrm>
            <a:off x="358775" y="1260000"/>
            <a:ext cx="4140200" cy="3210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9" name="Platshållare för bild 7"/>
          <p:cNvSpPr>
            <a:spLocks noGrp="1"/>
          </p:cNvSpPr>
          <p:nvPr>
            <p:ph type="pic" sz="quarter" idx="14"/>
          </p:nvPr>
        </p:nvSpPr>
        <p:spPr>
          <a:xfrm>
            <a:off x="4645025" y="1260000"/>
            <a:ext cx="4140200" cy="321040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468915E-97FE-4559-9905-77E503DFD6EC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4910904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2 objekt med 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741786"/>
            <a:ext cx="8426450" cy="325014"/>
          </a:xfrm>
        </p:spPr>
        <p:txBody>
          <a:bodyPr>
            <a:noAutofit/>
          </a:bodyPr>
          <a:lstStyle>
            <a:lvl1pPr>
              <a:defRPr sz="1800" i="1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21" hasCustomPrompt="1"/>
          </p:nvPr>
        </p:nvSpPr>
        <p:spPr>
          <a:xfrm>
            <a:off x="358775" y="1260662"/>
            <a:ext cx="4140200" cy="287338"/>
          </a:xfrm>
        </p:spPr>
        <p:txBody>
          <a:bodyPr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4"/>
          </p:nvPr>
        </p:nvSpPr>
        <p:spPr>
          <a:xfrm>
            <a:off x="358775" y="1548000"/>
            <a:ext cx="4140200" cy="2922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22" hasCustomPrompt="1"/>
          </p:nvPr>
        </p:nvSpPr>
        <p:spPr>
          <a:xfrm>
            <a:off x="4645025" y="1260662"/>
            <a:ext cx="4140200" cy="287338"/>
          </a:xfrm>
        </p:spPr>
        <p:txBody>
          <a:bodyPr>
            <a:norm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12" name="Platshållare för innehåll 7"/>
          <p:cNvSpPr>
            <a:spLocks noGrp="1"/>
          </p:cNvSpPr>
          <p:nvPr>
            <p:ph sz="quarter" idx="16"/>
          </p:nvPr>
        </p:nvSpPr>
        <p:spPr>
          <a:xfrm>
            <a:off x="4645025" y="1548000"/>
            <a:ext cx="4140200" cy="29224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23"/>
          </p:nvPr>
        </p:nvSpPr>
        <p:spPr/>
        <p:txBody>
          <a:bodyPr/>
          <a:lstStyle/>
          <a:p>
            <a:fld id="{32D2CC74-ABC0-4C3A-9C98-0B9CD583ECD6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55426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trerad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6"/>
            <a:ext cx="8426450" cy="1981200"/>
          </a:xfrm>
        </p:spPr>
        <p:txBody>
          <a:bodyPr/>
          <a:lstStyle>
            <a:lvl1pPr>
              <a:lnSpc>
                <a:spcPct val="80000"/>
              </a:lnSpc>
              <a:defRPr sz="6400" kern="0" spc="-2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835403"/>
            <a:ext cx="4854575" cy="477701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359400" y="1066801"/>
            <a:ext cx="3425826" cy="3403600"/>
          </a:xfrm>
        </p:spPr>
        <p:txBody>
          <a:bodyPr anchor="ctr">
            <a:normAutofit/>
          </a:bodyPr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B9B532C-264E-47DF-9950-D97DEFEDD000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0712656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sida,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58775" y="1066800"/>
            <a:ext cx="2000250" cy="1984375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53" hasCustomPrompt="1"/>
          </p:nvPr>
        </p:nvSpPr>
        <p:spPr>
          <a:xfrm>
            <a:off x="358775" y="3245143"/>
            <a:ext cx="2000250" cy="216000"/>
          </a:xfrm>
        </p:spPr>
        <p:txBody>
          <a:bodyPr>
            <a:no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15" name="Platshållare för text 14"/>
          <p:cNvSpPr>
            <a:spLocks noGrp="1"/>
          </p:cNvSpPr>
          <p:nvPr>
            <p:ph type="body" sz="quarter" idx="57"/>
          </p:nvPr>
        </p:nvSpPr>
        <p:spPr>
          <a:xfrm>
            <a:off x="358775" y="3461144"/>
            <a:ext cx="2000250" cy="1009256"/>
          </a:xfrm>
        </p:spPr>
        <p:txBody>
          <a:bodyPr>
            <a:normAutofit/>
          </a:bodyPr>
          <a:lstStyle>
            <a:lvl1pPr>
              <a:defRPr sz="1400"/>
            </a:lvl1pPr>
            <a:lvl2pPr marL="0" indent="0">
              <a:buNone/>
              <a:defRPr/>
            </a:lvl2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0" name="Platshållare för bild 6"/>
          <p:cNvSpPr>
            <a:spLocks noGrp="1"/>
          </p:cNvSpPr>
          <p:nvPr>
            <p:ph type="pic" sz="quarter" idx="20"/>
          </p:nvPr>
        </p:nvSpPr>
        <p:spPr>
          <a:xfrm>
            <a:off x="2501900" y="1066800"/>
            <a:ext cx="1997075" cy="1984375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39" name="Platshållare för text 7"/>
          <p:cNvSpPr>
            <a:spLocks noGrp="1"/>
          </p:cNvSpPr>
          <p:nvPr>
            <p:ph type="body" sz="quarter" idx="54" hasCustomPrompt="1"/>
          </p:nvPr>
        </p:nvSpPr>
        <p:spPr>
          <a:xfrm>
            <a:off x="2501900" y="3245143"/>
            <a:ext cx="1998000" cy="216000"/>
          </a:xfrm>
        </p:spPr>
        <p:txBody>
          <a:bodyPr>
            <a:no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5" name="Platshållare för text 14"/>
          <p:cNvSpPr>
            <a:spLocks noGrp="1"/>
          </p:cNvSpPr>
          <p:nvPr>
            <p:ph type="body" sz="quarter" idx="58"/>
          </p:nvPr>
        </p:nvSpPr>
        <p:spPr>
          <a:xfrm>
            <a:off x="2501900" y="3461144"/>
            <a:ext cx="1998000" cy="1009256"/>
          </a:xfrm>
        </p:spPr>
        <p:txBody>
          <a:bodyPr>
            <a:normAutofit/>
          </a:bodyPr>
          <a:lstStyle>
            <a:lvl1pPr>
              <a:defRPr sz="1400"/>
            </a:lvl1pPr>
            <a:lvl2pPr marL="0" indent="0">
              <a:buNone/>
              <a:defRPr/>
            </a:lvl2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27" name="Platshållare för bild 6"/>
          <p:cNvSpPr>
            <a:spLocks noGrp="1"/>
          </p:cNvSpPr>
          <p:nvPr>
            <p:ph type="pic" sz="quarter" idx="27"/>
          </p:nvPr>
        </p:nvSpPr>
        <p:spPr>
          <a:xfrm>
            <a:off x="4647600" y="1066800"/>
            <a:ext cx="1998000" cy="1984375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3" name="Platshållare för text 7"/>
          <p:cNvSpPr>
            <a:spLocks noGrp="1"/>
          </p:cNvSpPr>
          <p:nvPr>
            <p:ph type="body" sz="quarter" idx="55" hasCustomPrompt="1"/>
          </p:nvPr>
        </p:nvSpPr>
        <p:spPr>
          <a:xfrm>
            <a:off x="4647600" y="3245143"/>
            <a:ext cx="1994499" cy="216000"/>
          </a:xfrm>
        </p:spPr>
        <p:txBody>
          <a:bodyPr>
            <a:no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6" name="Platshållare för text 14"/>
          <p:cNvSpPr>
            <a:spLocks noGrp="1"/>
          </p:cNvSpPr>
          <p:nvPr>
            <p:ph type="body" sz="quarter" idx="59"/>
          </p:nvPr>
        </p:nvSpPr>
        <p:spPr>
          <a:xfrm>
            <a:off x="4648199" y="3461144"/>
            <a:ext cx="1993899" cy="1009256"/>
          </a:xfrm>
        </p:spPr>
        <p:txBody>
          <a:bodyPr>
            <a:normAutofit/>
          </a:bodyPr>
          <a:lstStyle>
            <a:lvl1pPr>
              <a:defRPr sz="1400"/>
            </a:lvl1pPr>
            <a:lvl2pPr marL="0" indent="0">
              <a:buNone/>
              <a:defRPr/>
            </a:lvl2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4" name="Platshållare för bild 6"/>
          <p:cNvSpPr>
            <a:spLocks noGrp="1"/>
          </p:cNvSpPr>
          <p:nvPr>
            <p:ph type="pic" sz="quarter" idx="34"/>
          </p:nvPr>
        </p:nvSpPr>
        <p:spPr>
          <a:xfrm>
            <a:off x="6786000" y="1066800"/>
            <a:ext cx="1998000" cy="1984375"/>
          </a:xfrm>
          <a:solidFill>
            <a:schemeClr val="bg2"/>
          </a:solidFill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54" name="Platshållare för text 7"/>
          <p:cNvSpPr>
            <a:spLocks noGrp="1"/>
          </p:cNvSpPr>
          <p:nvPr>
            <p:ph type="body" sz="quarter" idx="56" hasCustomPrompt="1"/>
          </p:nvPr>
        </p:nvSpPr>
        <p:spPr>
          <a:xfrm>
            <a:off x="6784975" y="3245143"/>
            <a:ext cx="2000250" cy="216000"/>
          </a:xfrm>
        </p:spPr>
        <p:txBody>
          <a:bodyPr>
            <a:noAutofit/>
          </a:bodyPr>
          <a:lstStyle>
            <a:lvl1pPr>
              <a:defRPr sz="1600" b="1"/>
            </a:lvl1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57" name="Platshållare för text 14"/>
          <p:cNvSpPr>
            <a:spLocks noGrp="1"/>
          </p:cNvSpPr>
          <p:nvPr>
            <p:ph type="body" sz="quarter" idx="60"/>
          </p:nvPr>
        </p:nvSpPr>
        <p:spPr>
          <a:xfrm>
            <a:off x="6784975" y="3461144"/>
            <a:ext cx="2000250" cy="1009256"/>
          </a:xfrm>
        </p:spPr>
        <p:txBody>
          <a:bodyPr>
            <a:normAutofit/>
          </a:bodyPr>
          <a:lstStyle>
            <a:lvl1pPr>
              <a:defRPr sz="1400"/>
            </a:lvl1pPr>
            <a:lvl2pPr marL="0" indent="0">
              <a:buNone/>
              <a:defRPr/>
            </a:lvl2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5" name="Platshållare för tabell 5"/>
          <p:cNvSpPr>
            <a:spLocks noGrp="1"/>
          </p:cNvSpPr>
          <p:nvPr>
            <p:ph type="tbl" sz="quarter" idx="61" hasCustomPrompt="1"/>
          </p:nvPr>
        </p:nvSpPr>
        <p:spPr>
          <a:xfrm>
            <a:off x="358222" y="3124960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36" name="Platshållare för tabell 5"/>
          <p:cNvSpPr>
            <a:spLocks noGrp="1"/>
          </p:cNvSpPr>
          <p:nvPr>
            <p:ph type="tbl" sz="quarter" idx="62" hasCustomPrompt="1"/>
          </p:nvPr>
        </p:nvSpPr>
        <p:spPr>
          <a:xfrm rot="2700000">
            <a:off x="604700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37" name="Platshållare för tabell 5"/>
          <p:cNvSpPr>
            <a:spLocks noGrp="1"/>
          </p:cNvSpPr>
          <p:nvPr>
            <p:ph type="tbl" sz="quarter" idx="63" hasCustomPrompt="1"/>
          </p:nvPr>
        </p:nvSpPr>
        <p:spPr>
          <a:xfrm rot="8100000">
            <a:off x="673100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38" name="Platshållare för tabell 5"/>
          <p:cNvSpPr>
            <a:spLocks noGrp="1"/>
          </p:cNvSpPr>
          <p:nvPr>
            <p:ph type="tbl" sz="quarter" idx="64" hasCustomPrompt="1"/>
          </p:nvPr>
        </p:nvSpPr>
        <p:spPr>
          <a:xfrm>
            <a:off x="777500" y="3124960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40" name="Platshållare för tabell 5"/>
          <p:cNvSpPr>
            <a:spLocks noGrp="1"/>
          </p:cNvSpPr>
          <p:nvPr>
            <p:ph type="tbl" sz="quarter" idx="65" hasCustomPrompt="1"/>
          </p:nvPr>
        </p:nvSpPr>
        <p:spPr>
          <a:xfrm>
            <a:off x="2501900" y="3124960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58" name="Platshållare för tabell 5"/>
          <p:cNvSpPr>
            <a:spLocks noGrp="1"/>
          </p:cNvSpPr>
          <p:nvPr>
            <p:ph type="tbl" sz="quarter" idx="66" hasCustomPrompt="1"/>
          </p:nvPr>
        </p:nvSpPr>
        <p:spPr>
          <a:xfrm rot="2700000">
            <a:off x="2748378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59" name="Platshållare för tabell 5"/>
          <p:cNvSpPr>
            <a:spLocks noGrp="1"/>
          </p:cNvSpPr>
          <p:nvPr>
            <p:ph type="tbl" sz="quarter" idx="67" hasCustomPrompt="1"/>
          </p:nvPr>
        </p:nvSpPr>
        <p:spPr>
          <a:xfrm rot="8100000">
            <a:off x="2816778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0" name="Platshållare för tabell 5"/>
          <p:cNvSpPr>
            <a:spLocks noGrp="1"/>
          </p:cNvSpPr>
          <p:nvPr>
            <p:ph type="tbl" sz="quarter" idx="68" hasCustomPrompt="1"/>
          </p:nvPr>
        </p:nvSpPr>
        <p:spPr>
          <a:xfrm>
            <a:off x="2921178" y="3124960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1" name="Platshållare för tabell 5"/>
          <p:cNvSpPr>
            <a:spLocks noGrp="1"/>
          </p:cNvSpPr>
          <p:nvPr>
            <p:ph type="tbl" sz="quarter" idx="69" hasCustomPrompt="1"/>
          </p:nvPr>
        </p:nvSpPr>
        <p:spPr>
          <a:xfrm>
            <a:off x="4647600" y="3124960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2" name="Platshållare för tabell 5"/>
          <p:cNvSpPr>
            <a:spLocks noGrp="1"/>
          </p:cNvSpPr>
          <p:nvPr>
            <p:ph type="tbl" sz="quarter" idx="70" hasCustomPrompt="1"/>
          </p:nvPr>
        </p:nvSpPr>
        <p:spPr>
          <a:xfrm rot="2700000">
            <a:off x="4894078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3" name="Platshållare för tabell 5"/>
          <p:cNvSpPr>
            <a:spLocks noGrp="1"/>
          </p:cNvSpPr>
          <p:nvPr>
            <p:ph type="tbl" sz="quarter" idx="71" hasCustomPrompt="1"/>
          </p:nvPr>
        </p:nvSpPr>
        <p:spPr>
          <a:xfrm rot="8100000">
            <a:off x="4962478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4" name="Platshållare för tabell 5"/>
          <p:cNvSpPr>
            <a:spLocks noGrp="1"/>
          </p:cNvSpPr>
          <p:nvPr>
            <p:ph type="tbl" sz="quarter" idx="72" hasCustomPrompt="1"/>
          </p:nvPr>
        </p:nvSpPr>
        <p:spPr>
          <a:xfrm>
            <a:off x="5066878" y="3124960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5" name="Platshållare för tabell 5"/>
          <p:cNvSpPr>
            <a:spLocks noGrp="1"/>
          </p:cNvSpPr>
          <p:nvPr>
            <p:ph type="tbl" sz="quarter" idx="73" hasCustomPrompt="1"/>
          </p:nvPr>
        </p:nvSpPr>
        <p:spPr>
          <a:xfrm>
            <a:off x="6797822" y="3124960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6" name="Platshållare för tabell 5"/>
          <p:cNvSpPr>
            <a:spLocks noGrp="1"/>
          </p:cNvSpPr>
          <p:nvPr>
            <p:ph type="tbl" sz="quarter" idx="74" hasCustomPrompt="1"/>
          </p:nvPr>
        </p:nvSpPr>
        <p:spPr>
          <a:xfrm rot="2700000">
            <a:off x="7044300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7" name="Platshållare för tabell 5"/>
          <p:cNvSpPr>
            <a:spLocks noGrp="1"/>
          </p:cNvSpPr>
          <p:nvPr>
            <p:ph type="tbl" sz="quarter" idx="75" hasCustomPrompt="1"/>
          </p:nvPr>
        </p:nvSpPr>
        <p:spPr>
          <a:xfrm rot="8100000">
            <a:off x="7112700" y="3163750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8" name="Platshållare för tabell 5"/>
          <p:cNvSpPr>
            <a:spLocks noGrp="1"/>
          </p:cNvSpPr>
          <p:nvPr>
            <p:ph type="tbl" sz="quarter" idx="76" hasCustomPrompt="1"/>
          </p:nvPr>
        </p:nvSpPr>
        <p:spPr>
          <a:xfrm>
            <a:off x="7217100" y="3124960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77"/>
          </p:nvPr>
        </p:nvSpPr>
        <p:spPr/>
        <p:txBody>
          <a:bodyPr/>
          <a:lstStyle/>
          <a:p>
            <a:fld id="{DE329E36-1B6F-4E50-8373-F7ACC3471F00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9" name="Platshållare för sidfot 8"/>
          <p:cNvSpPr>
            <a:spLocks noGrp="1"/>
          </p:cNvSpPr>
          <p:nvPr>
            <p:ph type="ftr" sz="quarter" idx="7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7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466110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8426450" cy="565151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77" hasCustomPrompt="1"/>
          </p:nvPr>
        </p:nvSpPr>
        <p:spPr>
          <a:xfrm>
            <a:off x="358775" y="1065600"/>
            <a:ext cx="2000250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85"/>
          </p:nvPr>
        </p:nvSpPr>
        <p:spPr>
          <a:xfrm>
            <a:off x="358775" y="1440000"/>
            <a:ext cx="2000250" cy="1042811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5" name="Platshållare för text 6"/>
          <p:cNvSpPr>
            <a:spLocks noGrp="1"/>
          </p:cNvSpPr>
          <p:nvPr>
            <p:ph type="body" sz="quarter" idx="78" hasCustomPrompt="1"/>
          </p:nvPr>
        </p:nvSpPr>
        <p:spPr>
          <a:xfrm>
            <a:off x="2501900" y="1057054"/>
            <a:ext cx="1998000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85" name="Platshållare för text 13"/>
          <p:cNvSpPr>
            <a:spLocks noGrp="1"/>
          </p:cNvSpPr>
          <p:nvPr>
            <p:ph type="body" sz="quarter" idx="86"/>
          </p:nvPr>
        </p:nvSpPr>
        <p:spPr>
          <a:xfrm>
            <a:off x="2501900" y="1440000"/>
            <a:ext cx="1997075" cy="1046025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6" name="Platshållare för text 6"/>
          <p:cNvSpPr>
            <a:spLocks noGrp="1"/>
          </p:cNvSpPr>
          <p:nvPr>
            <p:ph type="body" sz="quarter" idx="79" hasCustomPrompt="1"/>
          </p:nvPr>
        </p:nvSpPr>
        <p:spPr>
          <a:xfrm>
            <a:off x="4645024" y="1065600"/>
            <a:ext cx="1997075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86" name="Platshållare för text 13"/>
          <p:cNvSpPr>
            <a:spLocks noGrp="1"/>
          </p:cNvSpPr>
          <p:nvPr>
            <p:ph type="body" sz="quarter" idx="87"/>
          </p:nvPr>
        </p:nvSpPr>
        <p:spPr>
          <a:xfrm>
            <a:off x="4645025" y="1440000"/>
            <a:ext cx="1997074" cy="1046025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8" name="Platshållare för text 6"/>
          <p:cNvSpPr>
            <a:spLocks noGrp="1"/>
          </p:cNvSpPr>
          <p:nvPr>
            <p:ph type="body" sz="quarter" idx="80" hasCustomPrompt="1"/>
          </p:nvPr>
        </p:nvSpPr>
        <p:spPr>
          <a:xfrm>
            <a:off x="6784975" y="1065600"/>
            <a:ext cx="2000250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87" name="Platshållare för text 13"/>
          <p:cNvSpPr>
            <a:spLocks noGrp="1"/>
          </p:cNvSpPr>
          <p:nvPr>
            <p:ph type="body" sz="quarter" idx="88"/>
          </p:nvPr>
        </p:nvSpPr>
        <p:spPr>
          <a:xfrm>
            <a:off x="6784975" y="1440000"/>
            <a:ext cx="2001599" cy="1046025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9" name="Platshållare för text 6"/>
          <p:cNvSpPr>
            <a:spLocks noGrp="1"/>
          </p:cNvSpPr>
          <p:nvPr>
            <p:ph type="body" sz="quarter" idx="81" hasCustomPrompt="1"/>
          </p:nvPr>
        </p:nvSpPr>
        <p:spPr>
          <a:xfrm>
            <a:off x="358775" y="2628020"/>
            <a:ext cx="2000250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88" name="Platshållare för text 13"/>
          <p:cNvSpPr>
            <a:spLocks noGrp="1"/>
          </p:cNvSpPr>
          <p:nvPr>
            <p:ph type="body" sz="quarter" idx="89"/>
          </p:nvPr>
        </p:nvSpPr>
        <p:spPr>
          <a:xfrm>
            <a:off x="358775" y="3002420"/>
            <a:ext cx="2000250" cy="1042811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0" name="Platshållare för text 6"/>
          <p:cNvSpPr>
            <a:spLocks noGrp="1"/>
          </p:cNvSpPr>
          <p:nvPr>
            <p:ph type="body" sz="quarter" idx="82" hasCustomPrompt="1"/>
          </p:nvPr>
        </p:nvSpPr>
        <p:spPr>
          <a:xfrm>
            <a:off x="2501900" y="2628020"/>
            <a:ext cx="1998000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89" name="Platshållare för text 13"/>
          <p:cNvSpPr>
            <a:spLocks noGrp="1"/>
          </p:cNvSpPr>
          <p:nvPr>
            <p:ph type="body" sz="quarter" idx="90"/>
          </p:nvPr>
        </p:nvSpPr>
        <p:spPr>
          <a:xfrm>
            <a:off x="2501900" y="3002420"/>
            <a:ext cx="1997075" cy="1046025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1" name="Platshållare för text 6"/>
          <p:cNvSpPr>
            <a:spLocks noGrp="1"/>
          </p:cNvSpPr>
          <p:nvPr>
            <p:ph type="body" sz="quarter" idx="83" hasCustomPrompt="1"/>
          </p:nvPr>
        </p:nvSpPr>
        <p:spPr>
          <a:xfrm>
            <a:off x="4645024" y="2628020"/>
            <a:ext cx="1997075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90" name="Platshållare för text 13"/>
          <p:cNvSpPr>
            <a:spLocks noGrp="1"/>
          </p:cNvSpPr>
          <p:nvPr>
            <p:ph type="body" sz="quarter" idx="91"/>
          </p:nvPr>
        </p:nvSpPr>
        <p:spPr>
          <a:xfrm>
            <a:off x="4645025" y="3002420"/>
            <a:ext cx="1997074" cy="1046025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2" name="Platshållare för text 6"/>
          <p:cNvSpPr>
            <a:spLocks noGrp="1"/>
          </p:cNvSpPr>
          <p:nvPr>
            <p:ph type="body" sz="quarter" idx="84" hasCustomPrompt="1"/>
          </p:nvPr>
        </p:nvSpPr>
        <p:spPr>
          <a:xfrm>
            <a:off x="6784975" y="2628020"/>
            <a:ext cx="2000250" cy="216000"/>
          </a:xfrm>
        </p:spPr>
        <p:txBody>
          <a:bodyPr>
            <a:normAutofit/>
          </a:bodyPr>
          <a:lstStyle>
            <a:lvl1pPr>
              <a:defRPr sz="1400" b="1"/>
            </a:lvl1pPr>
            <a:lvl2pPr marL="0" indent="0">
              <a:buNone/>
              <a:defRPr/>
            </a:lvl2pPr>
          </a:lstStyle>
          <a:p>
            <a:pPr lvl="0"/>
            <a:r>
              <a:rPr lang="sv-SE" dirty="0"/>
              <a:t>Plats för personnamn</a:t>
            </a:r>
          </a:p>
        </p:txBody>
      </p:sp>
      <p:sp>
        <p:nvSpPr>
          <p:cNvPr id="91" name="Platshållare för text 13"/>
          <p:cNvSpPr>
            <a:spLocks noGrp="1"/>
          </p:cNvSpPr>
          <p:nvPr>
            <p:ph type="body" sz="quarter" idx="92"/>
          </p:nvPr>
        </p:nvSpPr>
        <p:spPr>
          <a:xfrm>
            <a:off x="6784975" y="3002420"/>
            <a:ext cx="2001599" cy="1046025"/>
          </a:xfrm>
        </p:spPr>
        <p:txBody>
          <a:bodyPr>
            <a:normAutofit/>
          </a:bodyPr>
          <a:lstStyle>
            <a:lvl1pPr>
              <a:defRPr sz="13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4" name="Platshållare för tabell 5"/>
          <p:cNvSpPr>
            <a:spLocks noGrp="1"/>
          </p:cNvSpPr>
          <p:nvPr>
            <p:ph type="tbl" sz="quarter" idx="61" hasCustomPrompt="1"/>
          </p:nvPr>
        </p:nvSpPr>
        <p:spPr>
          <a:xfrm>
            <a:off x="354722" y="130634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55" name="Platshållare för tabell 5"/>
          <p:cNvSpPr>
            <a:spLocks noGrp="1"/>
          </p:cNvSpPr>
          <p:nvPr>
            <p:ph type="tbl" sz="quarter" idx="62" hasCustomPrompt="1"/>
          </p:nvPr>
        </p:nvSpPr>
        <p:spPr>
          <a:xfrm rot="2700000">
            <a:off x="601200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56" name="Platshållare för tabell 5"/>
          <p:cNvSpPr>
            <a:spLocks noGrp="1"/>
          </p:cNvSpPr>
          <p:nvPr>
            <p:ph type="tbl" sz="quarter" idx="63" hasCustomPrompt="1"/>
          </p:nvPr>
        </p:nvSpPr>
        <p:spPr>
          <a:xfrm rot="8100000">
            <a:off x="669600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57" name="Platshållare för tabell 5"/>
          <p:cNvSpPr>
            <a:spLocks noGrp="1"/>
          </p:cNvSpPr>
          <p:nvPr>
            <p:ph type="tbl" sz="quarter" idx="64" hasCustomPrompt="1"/>
          </p:nvPr>
        </p:nvSpPr>
        <p:spPr>
          <a:xfrm>
            <a:off x="774000" y="130634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83" name="Platshållare för tabell 5"/>
          <p:cNvSpPr>
            <a:spLocks noGrp="1"/>
          </p:cNvSpPr>
          <p:nvPr>
            <p:ph type="tbl" sz="quarter" idx="93" hasCustomPrompt="1"/>
          </p:nvPr>
        </p:nvSpPr>
        <p:spPr>
          <a:xfrm>
            <a:off x="354722" y="287082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84" name="Platshållare för tabell 5"/>
          <p:cNvSpPr>
            <a:spLocks noGrp="1"/>
          </p:cNvSpPr>
          <p:nvPr>
            <p:ph type="tbl" sz="quarter" idx="94" hasCustomPrompt="1"/>
          </p:nvPr>
        </p:nvSpPr>
        <p:spPr>
          <a:xfrm rot="2700000">
            <a:off x="601200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92" name="Platshållare för tabell 5"/>
          <p:cNvSpPr>
            <a:spLocks noGrp="1"/>
          </p:cNvSpPr>
          <p:nvPr>
            <p:ph type="tbl" sz="quarter" idx="95" hasCustomPrompt="1"/>
          </p:nvPr>
        </p:nvSpPr>
        <p:spPr>
          <a:xfrm rot="8100000">
            <a:off x="669600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93" name="Platshållare för tabell 5"/>
          <p:cNvSpPr>
            <a:spLocks noGrp="1"/>
          </p:cNvSpPr>
          <p:nvPr>
            <p:ph type="tbl" sz="quarter" idx="96" hasCustomPrompt="1"/>
          </p:nvPr>
        </p:nvSpPr>
        <p:spPr>
          <a:xfrm>
            <a:off x="774000" y="287082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3" name="Platshållare för tabell 5"/>
          <p:cNvSpPr>
            <a:spLocks noGrp="1"/>
          </p:cNvSpPr>
          <p:nvPr>
            <p:ph type="tbl" sz="quarter" idx="97" hasCustomPrompt="1"/>
          </p:nvPr>
        </p:nvSpPr>
        <p:spPr>
          <a:xfrm>
            <a:off x="2501900" y="130634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4" name="Platshållare för tabell 5"/>
          <p:cNvSpPr>
            <a:spLocks noGrp="1"/>
          </p:cNvSpPr>
          <p:nvPr>
            <p:ph type="tbl" sz="quarter" idx="98" hasCustomPrompt="1"/>
          </p:nvPr>
        </p:nvSpPr>
        <p:spPr>
          <a:xfrm rot="2700000">
            <a:off x="2748378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5" name="Platshållare för tabell 5"/>
          <p:cNvSpPr>
            <a:spLocks noGrp="1"/>
          </p:cNvSpPr>
          <p:nvPr>
            <p:ph type="tbl" sz="quarter" idx="99" hasCustomPrompt="1"/>
          </p:nvPr>
        </p:nvSpPr>
        <p:spPr>
          <a:xfrm rot="8100000">
            <a:off x="2816778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6" name="Platshållare för tabell 5"/>
          <p:cNvSpPr>
            <a:spLocks noGrp="1"/>
          </p:cNvSpPr>
          <p:nvPr>
            <p:ph type="tbl" sz="quarter" idx="100" hasCustomPrompt="1"/>
          </p:nvPr>
        </p:nvSpPr>
        <p:spPr>
          <a:xfrm>
            <a:off x="2921178" y="130634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7" name="Platshållare för tabell 5"/>
          <p:cNvSpPr>
            <a:spLocks noGrp="1"/>
          </p:cNvSpPr>
          <p:nvPr>
            <p:ph type="tbl" sz="quarter" idx="101" hasCustomPrompt="1"/>
          </p:nvPr>
        </p:nvSpPr>
        <p:spPr>
          <a:xfrm>
            <a:off x="2501900" y="287082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8" name="Platshållare för tabell 5"/>
          <p:cNvSpPr>
            <a:spLocks noGrp="1"/>
          </p:cNvSpPr>
          <p:nvPr>
            <p:ph type="tbl" sz="quarter" idx="102" hasCustomPrompt="1"/>
          </p:nvPr>
        </p:nvSpPr>
        <p:spPr>
          <a:xfrm rot="2700000">
            <a:off x="2748378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09" name="Platshållare för tabell 5"/>
          <p:cNvSpPr>
            <a:spLocks noGrp="1"/>
          </p:cNvSpPr>
          <p:nvPr>
            <p:ph type="tbl" sz="quarter" idx="103" hasCustomPrompt="1"/>
          </p:nvPr>
        </p:nvSpPr>
        <p:spPr>
          <a:xfrm rot="8100000">
            <a:off x="2816778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0" name="Platshållare för tabell 5"/>
          <p:cNvSpPr>
            <a:spLocks noGrp="1"/>
          </p:cNvSpPr>
          <p:nvPr>
            <p:ph type="tbl" sz="quarter" idx="104" hasCustomPrompt="1"/>
          </p:nvPr>
        </p:nvSpPr>
        <p:spPr>
          <a:xfrm>
            <a:off x="2921178" y="287082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1" name="Platshållare för tabell 5"/>
          <p:cNvSpPr>
            <a:spLocks noGrp="1"/>
          </p:cNvSpPr>
          <p:nvPr>
            <p:ph type="tbl" sz="quarter" idx="105" hasCustomPrompt="1"/>
          </p:nvPr>
        </p:nvSpPr>
        <p:spPr>
          <a:xfrm>
            <a:off x="4645025" y="130634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2" name="Platshållare för tabell 5"/>
          <p:cNvSpPr>
            <a:spLocks noGrp="1"/>
          </p:cNvSpPr>
          <p:nvPr>
            <p:ph type="tbl" sz="quarter" idx="106" hasCustomPrompt="1"/>
          </p:nvPr>
        </p:nvSpPr>
        <p:spPr>
          <a:xfrm rot="2700000">
            <a:off x="4891503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3" name="Platshållare för tabell 5"/>
          <p:cNvSpPr>
            <a:spLocks noGrp="1"/>
          </p:cNvSpPr>
          <p:nvPr>
            <p:ph type="tbl" sz="quarter" idx="107" hasCustomPrompt="1"/>
          </p:nvPr>
        </p:nvSpPr>
        <p:spPr>
          <a:xfrm rot="8100000">
            <a:off x="4959903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4" name="Platshållare för tabell 5"/>
          <p:cNvSpPr>
            <a:spLocks noGrp="1"/>
          </p:cNvSpPr>
          <p:nvPr>
            <p:ph type="tbl" sz="quarter" idx="108" hasCustomPrompt="1"/>
          </p:nvPr>
        </p:nvSpPr>
        <p:spPr>
          <a:xfrm>
            <a:off x="5064303" y="130634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5" name="Platshållare för tabell 5"/>
          <p:cNvSpPr>
            <a:spLocks noGrp="1"/>
          </p:cNvSpPr>
          <p:nvPr>
            <p:ph type="tbl" sz="quarter" idx="109" hasCustomPrompt="1"/>
          </p:nvPr>
        </p:nvSpPr>
        <p:spPr>
          <a:xfrm>
            <a:off x="4645025" y="287082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6" name="Platshållare för tabell 5"/>
          <p:cNvSpPr>
            <a:spLocks noGrp="1"/>
          </p:cNvSpPr>
          <p:nvPr>
            <p:ph type="tbl" sz="quarter" idx="110" hasCustomPrompt="1"/>
          </p:nvPr>
        </p:nvSpPr>
        <p:spPr>
          <a:xfrm rot="2700000">
            <a:off x="4891503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7" name="Platshållare för tabell 5"/>
          <p:cNvSpPr>
            <a:spLocks noGrp="1"/>
          </p:cNvSpPr>
          <p:nvPr>
            <p:ph type="tbl" sz="quarter" idx="111" hasCustomPrompt="1"/>
          </p:nvPr>
        </p:nvSpPr>
        <p:spPr>
          <a:xfrm rot="8100000">
            <a:off x="4959903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8" name="Platshållare för tabell 5"/>
          <p:cNvSpPr>
            <a:spLocks noGrp="1"/>
          </p:cNvSpPr>
          <p:nvPr>
            <p:ph type="tbl" sz="quarter" idx="112" hasCustomPrompt="1"/>
          </p:nvPr>
        </p:nvSpPr>
        <p:spPr>
          <a:xfrm>
            <a:off x="5064303" y="287082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19" name="Platshållare för tabell 5"/>
          <p:cNvSpPr>
            <a:spLocks noGrp="1"/>
          </p:cNvSpPr>
          <p:nvPr>
            <p:ph type="tbl" sz="quarter" idx="113" hasCustomPrompt="1"/>
          </p:nvPr>
        </p:nvSpPr>
        <p:spPr>
          <a:xfrm>
            <a:off x="6784975" y="130634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0" name="Platshållare för tabell 5"/>
          <p:cNvSpPr>
            <a:spLocks noGrp="1"/>
          </p:cNvSpPr>
          <p:nvPr>
            <p:ph type="tbl" sz="quarter" idx="114" hasCustomPrompt="1"/>
          </p:nvPr>
        </p:nvSpPr>
        <p:spPr>
          <a:xfrm rot="2700000">
            <a:off x="7031453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1" name="Platshållare för tabell 5"/>
          <p:cNvSpPr>
            <a:spLocks noGrp="1"/>
          </p:cNvSpPr>
          <p:nvPr>
            <p:ph type="tbl" sz="quarter" idx="115" hasCustomPrompt="1"/>
          </p:nvPr>
        </p:nvSpPr>
        <p:spPr>
          <a:xfrm rot="8100000">
            <a:off x="7099853" y="134513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2" name="Platshållare för tabell 5"/>
          <p:cNvSpPr>
            <a:spLocks noGrp="1"/>
          </p:cNvSpPr>
          <p:nvPr>
            <p:ph type="tbl" sz="quarter" idx="116" hasCustomPrompt="1"/>
          </p:nvPr>
        </p:nvSpPr>
        <p:spPr>
          <a:xfrm>
            <a:off x="7204253" y="130634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3" name="Platshållare för tabell 5"/>
          <p:cNvSpPr>
            <a:spLocks noGrp="1"/>
          </p:cNvSpPr>
          <p:nvPr>
            <p:ph type="tbl" sz="quarter" idx="117" hasCustomPrompt="1"/>
          </p:nvPr>
        </p:nvSpPr>
        <p:spPr>
          <a:xfrm>
            <a:off x="6784975" y="2870827"/>
            <a:ext cx="270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4" name="Platshållare för tabell 5"/>
          <p:cNvSpPr>
            <a:spLocks noGrp="1"/>
          </p:cNvSpPr>
          <p:nvPr>
            <p:ph type="tbl" sz="quarter" idx="118" hasCustomPrompt="1"/>
          </p:nvPr>
        </p:nvSpPr>
        <p:spPr>
          <a:xfrm rot="2700000">
            <a:off x="7031453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5" name="Platshållare för tabell 5"/>
          <p:cNvSpPr>
            <a:spLocks noGrp="1"/>
          </p:cNvSpPr>
          <p:nvPr>
            <p:ph type="tbl" sz="quarter" idx="119" hasCustomPrompt="1"/>
          </p:nvPr>
        </p:nvSpPr>
        <p:spPr>
          <a:xfrm rot="8100000">
            <a:off x="7099853" y="2909617"/>
            <a:ext cx="1224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126" name="Platshållare för tabell 5"/>
          <p:cNvSpPr>
            <a:spLocks noGrp="1"/>
          </p:cNvSpPr>
          <p:nvPr>
            <p:ph type="tbl" sz="quarter" idx="120" hasCustomPrompt="1"/>
          </p:nvPr>
        </p:nvSpPr>
        <p:spPr>
          <a:xfrm>
            <a:off x="7204253" y="2870827"/>
            <a:ext cx="1584000" cy="28800"/>
          </a:xfrm>
          <a:solidFill>
            <a:schemeClr val="accent1"/>
          </a:solidFill>
        </p:spPr>
        <p:txBody>
          <a:bodyPr/>
          <a:lstStyle/>
          <a:p>
            <a:r>
              <a:rPr lang="sv-SE" dirty="0"/>
              <a:t> 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21"/>
          </p:nvPr>
        </p:nvSpPr>
        <p:spPr/>
        <p:txBody>
          <a:bodyPr/>
          <a:lstStyle/>
          <a:p>
            <a:fld id="{0309B88A-4969-4A97-9A5B-7FA1CFE72767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2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3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26309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treradig,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6"/>
            <a:ext cx="4854575" cy="1981200"/>
          </a:xfrm>
        </p:spPr>
        <p:txBody>
          <a:bodyPr/>
          <a:lstStyle>
            <a:lvl1pPr>
              <a:lnSpc>
                <a:spcPct val="80000"/>
              </a:lnSpc>
              <a:defRPr sz="6400" kern="0" spc="-2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835403"/>
            <a:ext cx="4854575" cy="477701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359400" y="358775"/>
            <a:ext cx="3425826" cy="3413125"/>
          </a:xfrm>
        </p:spPr>
        <p:txBody>
          <a:bodyPr anchor="ctr">
            <a:normAutofit/>
          </a:bodyPr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5"/>
          </p:nvPr>
        </p:nvSpPr>
        <p:spPr>
          <a:xfrm>
            <a:off x="3886525" y="2486025"/>
            <a:ext cx="2041200" cy="1984375"/>
          </a:xfrm>
        </p:spPr>
        <p:txBody>
          <a:bodyPr anchor="ctr">
            <a:normAutofit/>
          </a:bodyPr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CB485A0-5FAD-4D5E-BE26-6D0290541337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2059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treradig, tre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6"/>
            <a:ext cx="4854575" cy="1981199"/>
          </a:xfrm>
        </p:spPr>
        <p:txBody>
          <a:bodyPr/>
          <a:lstStyle>
            <a:lvl1pPr>
              <a:lnSpc>
                <a:spcPct val="80000"/>
              </a:lnSpc>
              <a:defRPr sz="6400" kern="0" spc="-200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2835403"/>
            <a:ext cx="3425826" cy="477701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6747624" y="358776"/>
            <a:ext cx="2037600" cy="1981200"/>
          </a:xfrm>
        </p:spPr>
        <p:txBody>
          <a:bodyPr anchor="ctr">
            <a:normAutofit/>
          </a:bodyPr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5"/>
          </p:nvPr>
        </p:nvSpPr>
        <p:spPr>
          <a:xfrm>
            <a:off x="5359400" y="1774825"/>
            <a:ext cx="2711451" cy="2695575"/>
          </a:xfrm>
        </p:spPr>
        <p:txBody>
          <a:bodyPr anchor="ctr">
            <a:normAutofit/>
          </a:bodyPr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0" name="Platshållare för bild 8"/>
          <p:cNvSpPr>
            <a:spLocks noGrp="1"/>
          </p:cNvSpPr>
          <p:nvPr>
            <p:ph type="pic" sz="quarter" idx="16"/>
          </p:nvPr>
        </p:nvSpPr>
        <p:spPr>
          <a:xfrm>
            <a:off x="3930649" y="1066800"/>
            <a:ext cx="2041200" cy="1984375"/>
          </a:xfrm>
        </p:spPr>
        <p:txBody>
          <a:bodyPr anchor="ctr">
            <a:normAutofit/>
          </a:bodyPr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CCD28982-E585-4E02-8300-7F5A4C1BA4EE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83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bild, tvårad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58775" y="358776"/>
            <a:ext cx="8426450" cy="1416050"/>
          </a:xfrm>
        </p:spPr>
        <p:txBody>
          <a:bodyPr/>
          <a:lstStyle>
            <a:lvl1pPr>
              <a:lnSpc>
                <a:spcPct val="80000"/>
              </a:lnSpc>
              <a:defRPr sz="6400" kern="0" spc="-200"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3" hasCustomPrompt="1"/>
          </p:nvPr>
        </p:nvSpPr>
        <p:spPr>
          <a:xfrm>
            <a:off x="358775" y="1996751"/>
            <a:ext cx="8426450" cy="343224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pPr lvl="0"/>
            <a:r>
              <a:rPr lang="sv-SE" dirty="0"/>
              <a:t>Lägg till 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358775" y="2339975"/>
            <a:ext cx="2711450" cy="2130425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5"/>
          </p:nvPr>
        </p:nvSpPr>
        <p:spPr>
          <a:xfrm>
            <a:off x="3216275" y="2339975"/>
            <a:ext cx="2711450" cy="2130425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0" name="Platshållare för bild 8"/>
          <p:cNvSpPr>
            <a:spLocks noGrp="1"/>
          </p:cNvSpPr>
          <p:nvPr>
            <p:ph type="pic" sz="quarter" idx="16"/>
          </p:nvPr>
        </p:nvSpPr>
        <p:spPr>
          <a:xfrm>
            <a:off x="6073775" y="2339975"/>
            <a:ext cx="2711450" cy="2130425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D91A8942-4256-4D2F-AFEA-8D1F4A8C62F4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11" name="Platshållare för sidfot 10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12" name="Platshållare för bildnummer 11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623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max 7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tshållare för rubrik 1"/>
          <p:cNvSpPr>
            <a:spLocks noGrp="1"/>
          </p:cNvSpPr>
          <p:nvPr>
            <p:ph type="title" hasCustomPrompt="1"/>
          </p:nvPr>
        </p:nvSpPr>
        <p:spPr>
          <a:xfrm>
            <a:off x="358775" y="358774"/>
            <a:ext cx="4140200" cy="5689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baseline="0"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4645025" y="358775"/>
            <a:ext cx="4140200" cy="4111625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41" name="Platshållare för text 40"/>
          <p:cNvSpPr>
            <a:spLocks noGrp="1"/>
          </p:cNvSpPr>
          <p:nvPr>
            <p:ph type="body" sz="quarter" idx="35" hasCustomPrompt="1"/>
          </p:nvPr>
        </p:nvSpPr>
        <p:spPr>
          <a:xfrm>
            <a:off x="396875" y="923925"/>
            <a:ext cx="393898" cy="467998"/>
          </a:xfrm>
        </p:spPr>
        <p:txBody>
          <a:bodyPr tIns="18000" anchor="ctr">
            <a:noAutofit/>
          </a:bodyPr>
          <a:lstStyle>
            <a:lvl1pPr algn="ctr">
              <a:defRPr sz="2400" b="1"/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377825" y="943824"/>
            <a:ext cx="3390900" cy="432000"/>
          </a:xfrm>
          <a:ln w="38100">
            <a:solidFill>
              <a:schemeClr val="accent1"/>
            </a:solidFill>
            <a:miter lim="800000"/>
          </a:ln>
        </p:spPr>
        <p:txBody>
          <a:bodyPr lIns="468000" tIns="0" anchor="ctr">
            <a:noAutofit/>
          </a:bodyPr>
          <a:lstStyle>
            <a:lvl1pPr algn="l">
              <a:defRPr sz="1500" b="0" baseline="0"/>
            </a:lvl1pPr>
          </a:lstStyle>
          <a:p>
            <a:pPr lvl="0"/>
            <a:r>
              <a:rPr lang="sv-SE" dirty="0"/>
              <a:t>Skriv in programpunkt</a:t>
            </a:r>
          </a:p>
        </p:txBody>
      </p:sp>
      <p:sp>
        <p:nvSpPr>
          <p:cNvPr id="86" name="Platshållare för text 40"/>
          <p:cNvSpPr>
            <a:spLocks noGrp="1"/>
          </p:cNvSpPr>
          <p:nvPr>
            <p:ph type="body" sz="quarter" idx="38" hasCustomPrompt="1"/>
          </p:nvPr>
        </p:nvSpPr>
        <p:spPr>
          <a:xfrm>
            <a:off x="396875" y="1355925"/>
            <a:ext cx="393898" cy="467998"/>
          </a:xfrm>
        </p:spPr>
        <p:txBody>
          <a:bodyPr tIns="18000" anchor="ctr">
            <a:noAutofit/>
          </a:bodyPr>
          <a:lstStyle>
            <a:lvl1pPr algn="ctr">
              <a:defRPr sz="2400" b="1"/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85" name="Platshållare för text 40"/>
          <p:cNvSpPr>
            <a:spLocks noGrp="1"/>
          </p:cNvSpPr>
          <p:nvPr>
            <p:ph type="body" sz="quarter" idx="37" hasCustomPrompt="1"/>
          </p:nvPr>
        </p:nvSpPr>
        <p:spPr>
          <a:xfrm>
            <a:off x="377825" y="1375824"/>
            <a:ext cx="3390900" cy="432000"/>
          </a:xfrm>
          <a:ln w="38100">
            <a:solidFill>
              <a:schemeClr val="accent1"/>
            </a:solidFill>
            <a:miter lim="800000"/>
          </a:ln>
        </p:spPr>
        <p:txBody>
          <a:bodyPr lIns="468000" tIns="0" anchor="ctr">
            <a:noAutofit/>
          </a:bodyPr>
          <a:lstStyle>
            <a:lvl1pPr algn="l">
              <a:defRPr sz="1500" b="0" baseline="0"/>
            </a:lvl1pPr>
          </a:lstStyle>
          <a:p>
            <a:pPr lvl="0"/>
            <a:r>
              <a:rPr lang="sv-SE" dirty="0"/>
              <a:t>Skriv in programpunkt</a:t>
            </a:r>
          </a:p>
        </p:txBody>
      </p:sp>
      <p:sp>
        <p:nvSpPr>
          <p:cNvPr id="88" name="Platshållare för text 40"/>
          <p:cNvSpPr>
            <a:spLocks noGrp="1"/>
          </p:cNvSpPr>
          <p:nvPr>
            <p:ph type="body" sz="quarter" idx="40" hasCustomPrompt="1"/>
          </p:nvPr>
        </p:nvSpPr>
        <p:spPr>
          <a:xfrm>
            <a:off x="396875" y="1789200"/>
            <a:ext cx="393898" cy="467998"/>
          </a:xfrm>
        </p:spPr>
        <p:txBody>
          <a:bodyPr tIns="18000" anchor="ctr">
            <a:noAutofit/>
          </a:bodyPr>
          <a:lstStyle>
            <a:lvl1pPr algn="ctr">
              <a:defRPr sz="2400" b="1"/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87" name="Platshållare för text 40"/>
          <p:cNvSpPr>
            <a:spLocks noGrp="1"/>
          </p:cNvSpPr>
          <p:nvPr>
            <p:ph type="body" sz="quarter" idx="39" hasCustomPrompt="1"/>
          </p:nvPr>
        </p:nvSpPr>
        <p:spPr>
          <a:xfrm>
            <a:off x="377825" y="1807200"/>
            <a:ext cx="3390900" cy="432000"/>
          </a:xfrm>
          <a:ln w="38100">
            <a:solidFill>
              <a:schemeClr val="accent1"/>
            </a:solidFill>
            <a:miter lim="800000"/>
          </a:ln>
        </p:spPr>
        <p:txBody>
          <a:bodyPr lIns="468000" tIns="0" anchor="ctr">
            <a:noAutofit/>
          </a:bodyPr>
          <a:lstStyle>
            <a:lvl1pPr algn="l">
              <a:defRPr sz="1500" b="0" baseline="0"/>
            </a:lvl1pPr>
          </a:lstStyle>
          <a:p>
            <a:pPr lvl="0"/>
            <a:r>
              <a:rPr lang="sv-SE" dirty="0"/>
              <a:t>Skriv in programpunkt</a:t>
            </a:r>
          </a:p>
        </p:txBody>
      </p:sp>
      <p:sp>
        <p:nvSpPr>
          <p:cNvPr id="90" name="Platshållare för text 40"/>
          <p:cNvSpPr>
            <a:spLocks noGrp="1"/>
          </p:cNvSpPr>
          <p:nvPr>
            <p:ph type="body" sz="quarter" idx="42" hasCustomPrompt="1"/>
          </p:nvPr>
        </p:nvSpPr>
        <p:spPr>
          <a:xfrm>
            <a:off x="396875" y="2220576"/>
            <a:ext cx="393898" cy="467998"/>
          </a:xfrm>
        </p:spPr>
        <p:txBody>
          <a:bodyPr tIns="18000" anchor="ctr">
            <a:noAutofit/>
          </a:bodyPr>
          <a:lstStyle>
            <a:lvl1pPr algn="ctr">
              <a:defRPr sz="2400" b="1"/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89" name="Platshållare för text 40"/>
          <p:cNvSpPr>
            <a:spLocks noGrp="1"/>
          </p:cNvSpPr>
          <p:nvPr>
            <p:ph type="body" sz="quarter" idx="41" hasCustomPrompt="1"/>
          </p:nvPr>
        </p:nvSpPr>
        <p:spPr>
          <a:xfrm>
            <a:off x="377825" y="2238576"/>
            <a:ext cx="3390900" cy="432000"/>
          </a:xfrm>
          <a:ln w="38100">
            <a:solidFill>
              <a:schemeClr val="accent1"/>
            </a:solidFill>
            <a:miter lim="800000"/>
          </a:ln>
        </p:spPr>
        <p:txBody>
          <a:bodyPr lIns="468000" tIns="0" anchor="ctr">
            <a:noAutofit/>
          </a:bodyPr>
          <a:lstStyle>
            <a:lvl1pPr algn="l">
              <a:defRPr sz="1500" b="0" baseline="0"/>
            </a:lvl1pPr>
          </a:lstStyle>
          <a:p>
            <a:pPr lvl="0"/>
            <a:r>
              <a:rPr lang="sv-SE" dirty="0"/>
              <a:t>Skriv in programpunkt</a:t>
            </a:r>
          </a:p>
        </p:txBody>
      </p:sp>
      <p:sp>
        <p:nvSpPr>
          <p:cNvPr id="92" name="Platshållare för text 40"/>
          <p:cNvSpPr>
            <a:spLocks noGrp="1"/>
          </p:cNvSpPr>
          <p:nvPr>
            <p:ph type="body" sz="quarter" idx="44" hasCustomPrompt="1"/>
          </p:nvPr>
        </p:nvSpPr>
        <p:spPr>
          <a:xfrm>
            <a:off x="396875" y="2653200"/>
            <a:ext cx="393898" cy="467998"/>
          </a:xfrm>
        </p:spPr>
        <p:txBody>
          <a:bodyPr tIns="18000" anchor="ctr">
            <a:noAutofit/>
          </a:bodyPr>
          <a:lstStyle>
            <a:lvl1pPr algn="ctr">
              <a:defRPr sz="2400" b="1"/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91" name="Platshållare för text 40"/>
          <p:cNvSpPr>
            <a:spLocks noGrp="1"/>
          </p:cNvSpPr>
          <p:nvPr>
            <p:ph type="body" sz="quarter" idx="43" hasCustomPrompt="1"/>
          </p:nvPr>
        </p:nvSpPr>
        <p:spPr>
          <a:xfrm>
            <a:off x="377825" y="2671200"/>
            <a:ext cx="3390900" cy="432000"/>
          </a:xfrm>
          <a:ln w="38100">
            <a:solidFill>
              <a:schemeClr val="accent1"/>
            </a:solidFill>
            <a:miter lim="800000"/>
          </a:ln>
        </p:spPr>
        <p:txBody>
          <a:bodyPr lIns="468000" tIns="0" anchor="ctr">
            <a:noAutofit/>
          </a:bodyPr>
          <a:lstStyle>
            <a:lvl1pPr algn="l">
              <a:defRPr sz="1500" b="0" baseline="0"/>
            </a:lvl1pPr>
          </a:lstStyle>
          <a:p>
            <a:pPr lvl="0"/>
            <a:r>
              <a:rPr lang="sv-SE" dirty="0"/>
              <a:t>Skriv in programpunkt</a:t>
            </a:r>
          </a:p>
        </p:txBody>
      </p:sp>
      <p:sp>
        <p:nvSpPr>
          <p:cNvPr id="94" name="Platshållare för text 40"/>
          <p:cNvSpPr>
            <a:spLocks noGrp="1"/>
          </p:cNvSpPr>
          <p:nvPr>
            <p:ph type="body" sz="quarter" idx="46" hasCustomPrompt="1"/>
          </p:nvPr>
        </p:nvSpPr>
        <p:spPr>
          <a:xfrm>
            <a:off x="396875" y="3085200"/>
            <a:ext cx="393898" cy="467998"/>
          </a:xfrm>
        </p:spPr>
        <p:txBody>
          <a:bodyPr tIns="18000" anchor="ctr">
            <a:noAutofit/>
          </a:bodyPr>
          <a:lstStyle>
            <a:lvl1pPr algn="ctr">
              <a:defRPr sz="2400" b="1"/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93" name="Platshållare för text 40"/>
          <p:cNvSpPr>
            <a:spLocks noGrp="1"/>
          </p:cNvSpPr>
          <p:nvPr>
            <p:ph type="body" sz="quarter" idx="45" hasCustomPrompt="1"/>
          </p:nvPr>
        </p:nvSpPr>
        <p:spPr>
          <a:xfrm>
            <a:off x="377825" y="3103200"/>
            <a:ext cx="3390900" cy="432000"/>
          </a:xfrm>
          <a:ln w="38100">
            <a:solidFill>
              <a:schemeClr val="accent1"/>
            </a:solidFill>
            <a:miter lim="800000"/>
          </a:ln>
        </p:spPr>
        <p:txBody>
          <a:bodyPr lIns="468000" tIns="0" anchor="ctr">
            <a:noAutofit/>
          </a:bodyPr>
          <a:lstStyle>
            <a:lvl1pPr algn="l">
              <a:defRPr sz="1500" b="0" baseline="0"/>
            </a:lvl1pPr>
          </a:lstStyle>
          <a:p>
            <a:pPr lvl="0"/>
            <a:r>
              <a:rPr lang="sv-SE" dirty="0"/>
              <a:t>Skriv in programpunkt</a:t>
            </a:r>
          </a:p>
        </p:txBody>
      </p:sp>
      <p:sp>
        <p:nvSpPr>
          <p:cNvPr id="96" name="Platshållare för text 40"/>
          <p:cNvSpPr>
            <a:spLocks noGrp="1"/>
          </p:cNvSpPr>
          <p:nvPr>
            <p:ph type="body" sz="quarter" idx="48" hasCustomPrompt="1"/>
          </p:nvPr>
        </p:nvSpPr>
        <p:spPr>
          <a:xfrm>
            <a:off x="396875" y="3517200"/>
            <a:ext cx="393898" cy="467998"/>
          </a:xfrm>
        </p:spPr>
        <p:txBody>
          <a:bodyPr tIns="18000" anchor="ctr">
            <a:noAutofit/>
          </a:bodyPr>
          <a:lstStyle>
            <a:lvl1pPr algn="ctr">
              <a:defRPr sz="2400" b="1"/>
            </a:lvl1pPr>
          </a:lstStyle>
          <a:p>
            <a:pPr lvl="0"/>
            <a:r>
              <a:rPr lang="sv-SE" dirty="0"/>
              <a:t>#</a:t>
            </a:r>
          </a:p>
        </p:txBody>
      </p:sp>
      <p:sp>
        <p:nvSpPr>
          <p:cNvPr id="95" name="Platshållare för text 40"/>
          <p:cNvSpPr>
            <a:spLocks noGrp="1"/>
          </p:cNvSpPr>
          <p:nvPr>
            <p:ph type="body" sz="quarter" idx="47" hasCustomPrompt="1"/>
          </p:nvPr>
        </p:nvSpPr>
        <p:spPr>
          <a:xfrm>
            <a:off x="377825" y="3535200"/>
            <a:ext cx="3390900" cy="432000"/>
          </a:xfrm>
          <a:ln w="38100">
            <a:solidFill>
              <a:schemeClr val="accent1"/>
            </a:solidFill>
            <a:miter lim="800000"/>
          </a:ln>
        </p:spPr>
        <p:txBody>
          <a:bodyPr lIns="468000" tIns="0" anchor="ctr">
            <a:noAutofit/>
          </a:bodyPr>
          <a:lstStyle>
            <a:lvl1pPr algn="l">
              <a:defRPr sz="1500" b="0" baseline="0"/>
            </a:lvl1pPr>
          </a:lstStyle>
          <a:p>
            <a:pPr lvl="0"/>
            <a:r>
              <a:rPr lang="sv-SE" dirty="0"/>
              <a:t>Skriv in programpunkt</a:t>
            </a:r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49"/>
          </p:nvPr>
        </p:nvSpPr>
        <p:spPr/>
        <p:txBody>
          <a:bodyPr/>
          <a:lstStyle/>
          <a:p>
            <a:fld id="{F96C5EA9-47E6-465B-A47D-0AC847C9D2C9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50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51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568241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6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, fler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text 5"/>
          <p:cNvSpPr>
            <a:spLocks noGrp="1"/>
          </p:cNvSpPr>
          <p:nvPr>
            <p:ph type="body" sz="quarter" idx="37" hasCustomPrompt="1"/>
          </p:nvPr>
        </p:nvSpPr>
        <p:spPr>
          <a:xfrm>
            <a:off x="5948107" y="377825"/>
            <a:ext cx="2822575" cy="522061"/>
          </a:xfrm>
          <a:ln w="38100">
            <a:solidFill>
              <a:schemeClr val="accent1"/>
            </a:solidFill>
            <a:miter lim="800000"/>
          </a:ln>
        </p:spPr>
        <p:txBody>
          <a:bodyPr lIns="144000" tIns="125999">
            <a:noAutofit/>
          </a:bodyPr>
          <a:lstStyle>
            <a:lvl1pPr>
              <a:defRPr sz="1800" b="1"/>
            </a:lvl1pPr>
          </a:lstStyle>
          <a:p>
            <a:pPr lvl="0"/>
            <a:r>
              <a:rPr lang="sv-SE" dirty="0"/>
              <a:t>Lägg till rubrik</a:t>
            </a:r>
          </a:p>
        </p:txBody>
      </p:sp>
      <p:sp>
        <p:nvSpPr>
          <p:cNvPr id="42" name="Platshållare för text 40"/>
          <p:cNvSpPr>
            <a:spLocks noGrp="1"/>
          </p:cNvSpPr>
          <p:nvPr>
            <p:ph type="body" sz="quarter" idx="36" hasCustomPrompt="1"/>
          </p:nvPr>
        </p:nvSpPr>
        <p:spPr>
          <a:xfrm>
            <a:off x="5947200" y="898525"/>
            <a:ext cx="2822150" cy="3556000"/>
          </a:xfrm>
          <a:ln w="38100">
            <a:solidFill>
              <a:schemeClr val="accent1"/>
            </a:solidFill>
          </a:ln>
        </p:spPr>
        <p:txBody>
          <a:bodyPr lIns="144000" tIns="108000" anchor="t">
            <a:noAutofit/>
          </a:bodyPr>
          <a:lstStyle>
            <a:lvl1pPr marL="270000" marR="0" indent="-270000" algn="l" defTabSz="457200" rtl="0" eaLnBrk="1" fontAlgn="auto" latinLnBrk="0" hangingPunct="1">
              <a:lnSpc>
                <a:spcPct val="93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 typeface="+mj-lt"/>
              <a:buAutoNum type="arabicPeriod"/>
              <a:tabLst/>
              <a:defRPr sz="1400" b="0" baseline="0"/>
            </a:lvl1pPr>
          </a:lstStyle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  <a:p>
            <a:pPr lvl="0"/>
            <a:r>
              <a:rPr lang="sv-SE" dirty="0"/>
              <a:t>Skriv in programpunkt</a:t>
            </a:r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358774" y="358775"/>
            <a:ext cx="5209200" cy="4111625"/>
          </a:xfrm>
        </p:spPr>
        <p:txBody>
          <a:bodyPr anchor="ctr">
            <a:normAutofit/>
          </a:bodyPr>
          <a:lstStyle>
            <a:lvl1pPr algn="ctr">
              <a:defRPr sz="10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38"/>
          </p:nvPr>
        </p:nvSpPr>
        <p:spPr/>
        <p:txBody>
          <a:bodyPr/>
          <a:lstStyle/>
          <a:p>
            <a:fld id="{0DA2AC2C-8D8A-483E-BBFD-961C81A9422E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39"/>
          </p:nvPr>
        </p:nvSpPr>
        <p:spPr/>
        <p:txBody>
          <a:bodyPr/>
          <a:lstStyle/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40"/>
          </p:nvPr>
        </p:nvSpPr>
        <p:spPr/>
        <p:txBody>
          <a:bodyPr/>
          <a:lstStyle/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42537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58775" y="358774"/>
            <a:ext cx="8426450" cy="56895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58775" y="1066800"/>
            <a:ext cx="8426450" cy="34036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  <a:p>
            <a:pPr lvl="5"/>
            <a:r>
              <a:rPr lang="sv-SE" dirty="0"/>
              <a:t>6</a:t>
            </a:r>
          </a:p>
          <a:p>
            <a:pPr lvl="6"/>
            <a:r>
              <a:rPr lang="sv-SE" dirty="0"/>
              <a:t>7</a:t>
            </a:r>
          </a:p>
          <a:p>
            <a:pPr lvl="7"/>
            <a:r>
              <a:rPr lang="sv-SE" dirty="0"/>
              <a:t>8</a:t>
            </a:r>
          </a:p>
          <a:p>
            <a:pPr lvl="8"/>
            <a:r>
              <a:rPr lang="sv-SE" dirty="0"/>
              <a:t>9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48908" y="4698000"/>
            <a:ext cx="667474" cy="144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i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fld id="{14CD4AA5-BDE8-45C7-978F-64D92D615AB9}" type="datetime1">
              <a:rPr lang="sv-SE" smtClean="0"/>
              <a:t>2020-08-27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213100" y="4719600"/>
            <a:ext cx="4447577" cy="220825"/>
          </a:xfrm>
          <a:prstGeom prst="rect">
            <a:avLst/>
          </a:prstGeom>
          <a:blipFill>
            <a:blip r:embed="rId4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vert="horz" wrap="square" lIns="0" tIns="0" rIns="108000" bIns="0" rtlCol="0" anchor="b" anchorCtr="0">
            <a:noAutofit/>
          </a:bodyPr>
          <a:lstStyle>
            <a:lvl1pPr algn="r">
              <a:defRPr sz="700" b="0" i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r>
              <a:rPr lang="sv-SE"/>
              <a:t>Sidfotstext (ändras under Meny Infoga och knappen Sidhuvud/Sidfot)</a:t>
            </a:r>
            <a:endParaRPr lang="sv-SE" dirty="0"/>
          </a:p>
        </p:txBody>
      </p:sp>
      <p:sp>
        <p:nvSpPr>
          <p:cNvPr id="83" name="Platshållare för sidfot 4"/>
          <p:cNvSpPr txBox="1">
            <a:spLocks/>
          </p:cNvSpPr>
          <p:nvPr userDrawn="1">
            <p:custDataLst>
              <p:tags r:id="rId43"/>
            </p:custDataLst>
          </p:nvPr>
        </p:nvSpPr>
        <p:spPr>
          <a:xfrm>
            <a:off x="7748908" y="4795200"/>
            <a:ext cx="792000" cy="144000"/>
          </a:xfrm>
          <a:prstGeom prst="rect">
            <a:avLst/>
          </a:prstGeom>
        </p:spPr>
        <p:txBody>
          <a:bodyPr vert="horz" wrap="square" lIns="0" tIns="0" rIns="0" bIns="0" rtlCol="0" anchor="b" anchorCtr="0">
            <a:noAutofit/>
          </a:bodyPr>
          <a:lstStyle>
            <a:defPPr>
              <a:defRPr lang="sv-SE"/>
            </a:defPPr>
            <a:lvl1pPr marL="0" algn="r" defTabSz="457200" rtl="0" eaLnBrk="1" latinLnBrk="0" hangingPunct="1">
              <a:defRPr sz="700" b="0" i="0" kern="120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sv-SE" i="1">
                <a:solidFill>
                  <a:schemeClr val="accent1"/>
                </a:solidFill>
                <a:latin typeface="+mn-lt"/>
              </a:rPr>
              <a:t>Intern</a:t>
            </a:r>
            <a:endParaRPr lang="sv-SE" i="1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216899" y="4665600"/>
            <a:ext cx="584201" cy="287864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/>
          <a:lstStyle>
            <a:lvl1pPr algn="r">
              <a:defRPr sz="2200" i="0">
                <a:solidFill>
                  <a:schemeClr val="accent1"/>
                </a:solidFill>
                <a:latin typeface="+mn-lt"/>
                <a:ea typeface="Arial" panose="00000500000000000000" pitchFamily="50" charset="0"/>
                <a:cs typeface="Arial" panose="00000500000000000000" pitchFamily="50" charset="0"/>
              </a:defRPr>
            </a:lvl1pPr>
          </a:lstStyle>
          <a:p>
            <a:fld id="{E9DBCB7B-D4FD-EE41-85F0-B6F7A4EFC557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15E227C7-F622-445A-AA00-6DC4D2DA8714}"/>
              </a:ext>
            </a:extLst>
          </p:cNvPr>
          <p:cNvPicPr>
            <a:picLocks noChangeAspect="1"/>
          </p:cNvPicPr>
          <p:nvPr userDrawn="1"/>
        </p:nvPicPr>
        <p:blipFill>
          <a:blip r:embed="rId45"/>
          <a:stretch>
            <a:fillRect/>
          </a:stretch>
        </p:blipFill>
        <p:spPr>
          <a:xfrm>
            <a:off x="333728" y="4584644"/>
            <a:ext cx="2229147" cy="50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616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64" r:id="rId4"/>
    <p:sldLayoutId id="2147483700" r:id="rId5"/>
    <p:sldLayoutId id="2147483701" r:id="rId6"/>
    <p:sldLayoutId id="2147483665" r:id="rId7"/>
    <p:sldLayoutId id="2147483680" r:id="rId8"/>
    <p:sldLayoutId id="2147483682" r:id="rId9"/>
    <p:sldLayoutId id="2147483668" r:id="rId10"/>
    <p:sldLayoutId id="2147483663" r:id="rId11"/>
    <p:sldLayoutId id="2147483670" r:id="rId12"/>
    <p:sldLayoutId id="2147483679" r:id="rId13"/>
    <p:sldLayoutId id="2147483678" r:id="rId14"/>
    <p:sldLayoutId id="2147483673" r:id="rId15"/>
    <p:sldLayoutId id="2147483676" r:id="rId16"/>
    <p:sldLayoutId id="2147483675" r:id="rId17"/>
    <p:sldLayoutId id="2147483677" r:id="rId18"/>
    <p:sldLayoutId id="2147483671" r:id="rId19"/>
    <p:sldLayoutId id="2147483706" r:id="rId20"/>
    <p:sldLayoutId id="2147483672" r:id="rId21"/>
    <p:sldLayoutId id="2147483684" r:id="rId22"/>
    <p:sldLayoutId id="2147483662" r:id="rId23"/>
    <p:sldLayoutId id="2147483725" r:id="rId24"/>
    <p:sldLayoutId id="2147483726" r:id="rId25"/>
    <p:sldLayoutId id="2147483727" r:id="rId26"/>
    <p:sldLayoutId id="2147483713" r:id="rId27"/>
    <p:sldLayoutId id="2147483689" r:id="rId28"/>
    <p:sldLayoutId id="2147483715" r:id="rId29"/>
    <p:sldLayoutId id="2147483718" r:id="rId30"/>
    <p:sldLayoutId id="2147483698" r:id="rId31"/>
    <p:sldLayoutId id="2147483683" r:id="rId32"/>
    <p:sldLayoutId id="2147483722" r:id="rId33"/>
    <p:sldLayoutId id="2147483724" r:id="rId34"/>
    <p:sldLayoutId id="2147483723" r:id="rId35"/>
    <p:sldLayoutId id="2147483714" r:id="rId36"/>
    <p:sldLayoutId id="2147483716" r:id="rId37"/>
    <p:sldLayoutId id="2147483699" r:id="rId38"/>
    <p:sldLayoutId id="2147483721" r:id="rId39"/>
    <p:sldLayoutId id="2147483685" r:id="rId40"/>
    <p:sldLayoutId id="2147483686" r:id="rId41"/>
  </p:sldLayoutIdLst>
  <p:hf hdr="0"/>
  <p:txStyles>
    <p:titleStyle>
      <a:lvl1pPr algn="l" defTabSz="457200" rtl="0" eaLnBrk="1" latinLnBrk="0" hangingPunct="1">
        <a:lnSpc>
          <a:spcPct val="80000"/>
        </a:lnSpc>
        <a:spcBef>
          <a:spcPct val="0"/>
        </a:spcBef>
        <a:buNone/>
        <a:defRPr sz="3000" b="0" i="0" kern="0" spc="-60" baseline="0">
          <a:solidFill>
            <a:schemeClr val="accent1"/>
          </a:solidFill>
          <a:latin typeface="+mj-lt"/>
          <a:ea typeface="Georgia" charset="0"/>
          <a:cs typeface="Georgia" charset="0"/>
        </a:defRPr>
      </a:lvl1pPr>
    </p:titleStyle>
    <p:bodyStyle>
      <a:lvl1pPr marL="0" indent="0" algn="l" defTabSz="457200" rtl="0" eaLnBrk="1" latinLnBrk="0" hangingPunct="1">
        <a:spcBef>
          <a:spcPts val="800"/>
        </a:spcBef>
        <a:buFont typeface="Arial"/>
        <a:buNone/>
        <a:defRPr sz="1800" kern="120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1pPr>
      <a:lvl2pPr marL="144000" indent="-144000" algn="l" defTabSz="457200" rtl="0" eaLnBrk="1" latinLnBrk="0" hangingPunct="1">
        <a:spcBef>
          <a:spcPts val="800"/>
        </a:spcBef>
        <a:buFont typeface="Wingdings" charset="2"/>
        <a:buChar char="§"/>
        <a:defRPr sz="1500" kern="120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2pPr>
      <a:lvl3pPr marL="288000" indent="-144000" algn="l" defTabSz="457200" rtl="0" eaLnBrk="1" latinLnBrk="0" hangingPunct="1">
        <a:spcBef>
          <a:spcPts val="325"/>
        </a:spcBef>
        <a:buFont typeface="Arial"/>
        <a:buChar char="–"/>
        <a:defRPr sz="1300" b="0" i="1" kern="120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3pPr>
      <a:lvl4pPr marL="0" indent="0" algn="l" defTabSz="457200" rtl="0" eaLnBrk="1" latinLnBrk="0" hangingPunct="1">
        <a:spcBef>
          <a:spcPts val="300"/>
        </a:spcBef>
        <a:spcAft>
          <a:spcPts val="0"/>
        </a:spcAft>
        <a:buFontTx/>
        <a:buNone/>
        <a:defRPr sz="1400" b="1" i="0" kern="120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4pPr>
      <a:lvl5pPr marL="0" indent="0" algn="l" defTabSz="457200" rtl="0" eaLnBrk="1" latinLnBrk="0" hangingPunct="1">
        <a:spcBef>
          <a:spcPts val="300"/>
        </a:spcBef>
        <a:buFont typeface="Arial"/>
        <a:buNone/>
        <a:defRPr sz="1100" kern="1200">
          <a:solidFill>
            <a:schemeClr val="accent1"/>
          </a:solidFill>
          <a:latin typeface="+mn-lt"/>
          <a:ea typeface="Arial" panose="00000500000000000000" pitchFamily="50" charset="0"/>
          <a:cs typeface="Arial" panose="00000500000000000000" pitchFamily="50" charset="0"/>
        </a:defRPr>
      </a:lvl5pPr>
      <a:lvl6pPr marL="0" indent="-108000" algn="l" defTabSz="457200" rtl="0" eaLnBrk="1" latinLnBrk="0" hangingPunct="1">
        <a:spcBef>
          <a:spcPct val="20000"/>
        </a:spcBef>
        <a:buFont typeface="Wingdings" panose="05000000000000000000" pitchFamily="2" charset="2"/>
        <a:buChar char="§"/>
        <a:defRPr sz="11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457200" rtl="0" eaLnBrk="1" latinLnBrk="0" hangingPunct="1">
        <a:spcBef>
          <a:spcPct val="20000"/>
        </a:spcBef>
        <a:buFont typeface="Wingdings" panose="05000000000000000000" pitchFamily="2" charset="2"/>
        <a:buNone/>
        <a:defRPr sz="1100" b="1" kern="1200">
          <a:solidFill>
            <a:schemeClr val="accent1"/>
          </a:solidFill>
          <a:latin typeface="+mn-lt"/>
          <a:ea typeface="+mn-ea"/>
          <a:cs typeface="+mn-cs"/>
        </a:defRPr>
      </a:lvl7pPr>
      <a:lvl8pPr marL="0" indent="0" algn="l" defTabSz="457200" rtl="0" eaLnBrk="1" latinLnBrk="0" hangingPunct="1">
        <a:spcBef>
          <a:spcPct val="20000"/>
        </a:spcBef>
        <a:buFont typeface="Wingdings" panose="05000000000000000000" pitchFamily="2" charset="2"/>
        <a:buNone/>
        <a:defRPr sz="1100" i="1" kern="1200">
          <a:solidFill>
            <a:schemeClr val="accent1"/>
          </a:solidFill>
          <a:latin typeface="+mn-lt"/>
          <a:ea typeface="+mn-ea"/>
          <a:cs typeface="+mn-cs"/>
        </a:defRPr>
      </a:lvl8pPr>
      <a:lvl9pPr marL="0" indent="0" algn="l" defTabSz="457200" rtl="0" eaLnBrk="1" latinLnBrk="0" hangingPunct="1">
        <a:spcBef>
          <a:spcPct val="20000"/>
        </a:spcBef>
        <a:buFont typeface="Wingdings" panose="05000000000000000000" pitchFamily="2" charset="2"/>
        <a:buNone/>
        <a:defRPr sz="1100" i="1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5534" userDrawn="1">
          <p15:clr>
            <a:srgbClr val="F26B43"/>
          </p15:clr>
        </p15:guide>
        <p15:guide id="3" pos="226" userDrawn="1">
          <p15:clr>
            <a:srgbClr val="F26B43"/>
          </p15:clr>
        </p15:guide>
        <p15:guide id="4" orient="horz" pos="226" userDrawn="1">
          <p15:clr>
            <a:srgbClr val="F26B43"/>
          </p15:clr>
        </p15:guide>
        <p15:guide id="5" orient="horz" pos="2816" userDrawn="1">
          <p15:clr>
            <a:srgbClr val="F26B43"/>
          </p15:clr>
        </p15:guide>
        <p15:guide id="43" pos="2880" userDrawn="1">
          <p15:clr>
            <a:srgbClr val="F26B43"/>
          </p15:clr>
        </p15:guide>
        <p15:guide id="44" pos="584" userDrawn="1">
          <p15:clr>
            <a:srgbClr val="F26B43"/>
          </p15:clr>
        </p15:guide>
        <p15:guide id="45" pos="676" userDrawn="1">
          <p15:clr>
            <a:srgbClr val="F26B43"/>
          </p15:clr>
        </p15:guide>
        <p15:guide id="46" pos="1034" userDrawn="1">
          <p15:clr>
            <a:srgbClr val="F26B43"/>
          </p15:clr>
        </p15:guide>
        <p15:guide id="47" pos="1126" userDrawn="1">
          <p15:clr>
            <a:srgbClr val="F26B43"/>
          </p15:clr>
        </p15:guide>
        <p15:guide id="48" pos="1486" userDrawn="1">
          <p15:clr>
            <a:srgbClr val="F26B43"/>
          </p15:clr>
        </p15:guide>
        <p15:guide id="49" pos="1576" userDrawn="1">
          <p15:clr>
            <a:srgbClr val="F26B43"/>
          </p15:clr>
        </p15:guide>
        <p15:guide id="51" pos="1934" userDrawn="1">
          <p15:clr>
            <a:srgbClr val="F26B43"/>
          </p15:clr>
        </p15:guide>
        <p15:guide id="52" pos="2024" userDrawn="1">
          <p15:clr>
            <a:srgbClr val="F26B43"/>
          </p15:clr>
        </p15:guide>
        <p15:guide id="53" pos="2384" userDrawn="1">
          <p15:clr>
            <a:srgbClr val="F26B43"/>
          </p15:clr>
        </p15:guide>
        <p15:guide id="54" pos="2476" userDrawn="1">
          <p15:clr>
            <a:srgbClr val="F26B43"/>
          </p15:clr>
        </p15:guide>
        <p15:guide id="55" pos="2834" userDrawn="1">
          <p15:clr>
            <a:srgbClr val="F26B43"/>
          </p15:clr>
        </p15:guide>
        <p15:guide id="56" pos="2926" userDrawn="1">
          <p15:clr>
            <a:srgbClr val="F26B43"/>
          </p15:clr>
        </p15:guide>
        <p15:guide id="57" pos="3284" userDrawn="1">
          <p15:clr>
            <a:srgbClr val="F26B43"/>
          </p15:clr>
        </p15:guide>
        <p15:guide id="58" pos="3376" userDrawn="1">
          <p15:clr>
            <a:srgbClr val="F26B43"/>
          </p15:clr>
        </p15:guide>
        <p15:guide id="59" pos="3734" userDrawn="1">
          <p15:clr>
            <a:srgbClr val="F26B43"/>
          </p15:clr>
        </p15:guide>
        <p15:guide id="60" pos="3826" userDrawn="1">
          <p15:clr>
            <a:srgbClr val="F26B43"/>
          </p15:clr>
        </p15:guide>
        <p15:guide id="61" pos="4184" userDrawn="1">
          <p15:clr>
            <a:srgbClr val="F26B43"/>
          </p15:clr>
        </p15:guide>
        <p15:guide id="62" pos="4274" userDrawn="1">
          <p15:clr>
            <a:srgbClr val="F26B43"/>
          </p15:clr>
        </p15:guide>
        <p15:guide id="63" pos="4634" userDrawn="1">
          <p15:clr>
            <a:srgbClr val="F26B43"/>
          </p15:clr>
        </p15:guide>
        <p15:guide id="64" pos="4726" userDrawn="1">
          <p15:clr>
            <a:srgbClr val="F26B43"/>
          </p15:clr>
        </p15:guide>
        <p15:guide id="65" pos="5084" userDrawn="1">
          <p15:clr>
            <a:srgbClr val="F26B43"/>
          </p15:clr>
        </p15:guide>
        <p15:guide id="66" pos="5176" userDrawn="1">
          <p15:clr>
            <a:srgbClr val="F26B43"/>
          </p15:clr>
        </p15:guide>
        <p15:guide id="67" orient="horz" pos="582" userDrawn="1">
          <p15:clr>
            <a:srgbClr val="F26B43"/>
          </p15:clr>
        </p15:guide>
        <p15:guide id="68" orient="horz" pos="672" userDrawn="1">
          <p15:clr>
            <a:srgbClr val="F26B43"/>
          </p15:clr>
        </p15:guide>
        <p15:guide id="69" orient="horz" pos="1028" userDrawn="1">
          <p15:clr>
            <a:srgbClr val="F26B43"/>
          </p15:clr>
        </p15:guide>
        <p15:guide id="70" orient="horz" pos="1118" userDrawn="1">
          <p15:clr>
            <a:srgbClr val="F26B43"/>
          </p15:clr>
        </p15:guide>
        <p15:guide id="71" orient="horz" pos="1474" userDrawn="1">
          <p15:clr>
            <a:srgbClr val="F26B43"/>
          </p15:clr>
        </p15:guide>
        <p15:guide id="72" orient="horz" pos="1566" userDrawn="1">
          <p15:clr>
            <a:srgbClr val="F26B43"/>
          </p15:clr>
        </p15:guide>
        <p15:guide id="73" orient="horz" pos="1922" userDrawn="1">
          <p15:clr>
            <a:srgbClr val="F26B43"/>
          </p15:clr>
        </p15:guide>
        <p15:guide id="74" orient="horz" pos="2012" userDrawn="1">
          <p15:clr>
            <a:srgbClr val="F26B43"/>
          </p15:clr>
        </p15:guide>
        <p15:guide id="75" orient="horz" pos="2376" userDrawn="1">
          <p15:clr>
            <a:srgbClr val="F26B43"/>
          </p15:clr>
        </p15:guide>
        <p15:guide id="76" orient="horz" pos="2460" userDrawn="1">
          <p15:clr>
            <a:srgbClr val="F26B43"/>
          </p15:clr>
        </p15:guide>
        <p15:guide id="77" orient="horz" pos="3094" userDrawn="1">
          <p15:clr>
            <a:srgbClr val="F26B43"/>
          </p15:clr>
        </p15:guide>
        <p15:guide id="78" orient="horz" pos="29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sv-SE" dirty="0"/>
            </a:b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200" b="0" i="0" u="none" strike="noStrike" kern="1200" cap="none" spc="0" normalizeH="0" baseline="0" noProof="0" dirty="0">
              <a:ln>
                <a:noFill/>
              </a:ln>
              <a:solidFill>
                <a:srgbClr val="005AA0"/>
              </a:solidFill>
              <a:effectLst/>
              <a:uLnTx/>
              <a:uFillTx/>
              <a:latin typeface="Intro Cond"/>
              <a:cs typeface="Arial" panose="00000500000000000000" pitchFamily="50" charset="0"/>
            </a:endParaRP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0895A002-4F88-4732-B139-63409B6F6D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430" y="952419"/>
            <a:ext cx="7170752" cy="2619161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34AF45E4-3543-4F87-85DA-57805AF3AAE3}"/>
              </a:ext>
            </a:extLst>
          </p:cNvPr>
          <p:cNvSpPr/>
          <p:nvPr/>
        </p:nvSpPr>
        <p:spPr>
          <a:xfrm>
            <a:off x="622430" y="3719076"/>
            <a:ext cx="71707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1050" dirty="0"/>
              <a:t>Här ser man att en sjuksköterska, efter de första hundra dagarna, endast får ut 45 procent av sin lön före skatt.</a:t>
            </a:r>
          </a:p>
          <a:p>
            <a:r>
              <a:rPr lang="sv-SE" sz="1050" dirty="0"/>
              <a:t>Källa; allastudier.se och rakna.net/</a:t>
            </a:r>
            <a:r>
              <a:rPr lang="sv-SE" sz="1050" dirty="0" err="1"/>
              <a:t>berakna</a:t>
            </a:r>
            <a:r>
              <a:rPr lang="sv-SE" sz="1050" dirty="0"/>
              <a:t>/a-kassa/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5954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2200" b="0" i="0" u="none" strike="noStrike" kern="1200" cap="none" spc="0" normalizeH="0" baseline="0" noProof="0" dirty="0">
              <a:ln>
                <a:noFill/>
              </a:ln>
              <a:solidFill>
                <a:srgbClr val="005AA0"/>
              </a:solidFill>
              <a:effectLst/>
              <a:uLnTx/>
              <a:uFillTx/>
              <a:latin typeface="Intro Cond"/>
              <a:cs typeface="Arial" panose="00000500000000000000" pitchFamily="50" charset="0"/>
            </a:endParaRPr>
          </a:p>
        </p:txBody>
      </p:sp>
      <p:graphicFrame>
        <p:nvGraphicFramePr>
          <p:cNvPr id="8" name="Tabell 7">
            <a:extLst>
              <a:ext uri="{FF2B5EF4-FFF2-40B4-BE49-F238E27FC236}">
                <a16:creationId xmlns:a16="http://schemas.microsoft.com/office/drawing/2014/main" id="{BBB4D7EC-6C68-4873-A981-0995C37A53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8619"/>
              </p:ext>
            </p:extLst>
          </p:nvPr>
        </p:nvGraphicFramePr>
        <p:xfrm>
          <a:off x="2446575" y="867070"/>
          <a:ext cx="4065061" cy="3573313"/>
        </p:xfrm>
        <a:graphic>
          <a:graphicData uri="http://schemas.openxmlformats.org/drawingml/2006/table">
            <a:tbl>
              <a:tblPr firstRow="1" firstCol="1" bandRow="1"/>
              <a:tblGrid>
                <a:gridCol w="864661">
                  <a:extLst>
                    <a:ext uri="{9D8B030D-6E8A-4147-A177-3AD203B41FA5}">
                      <a16:colId xmlns:a16="http://schemas.microsoft.com/office/drawing/2014/main" val="3458320441"/>
                    </a:ext>
                  </a:extLst>
                </a:gridCol>
                <a:gridCol w="962891">
                  <a:extLst>
                    <a:ext uri="{9D8B030D-6E8A-4147-A177-3AD203B41FA5}">
                      <a16:colId xmlns:a16="http://schemas.microsoft.com/office/drawing/2014/main" val="2097360082"/>
                    </a:ext>
                  </a:extLst>
                </a:gridCol>
                <a:gridCol w="559720">
                  <a:extLst>
                    <a:ext uri="{9D8B030D-6E8A-4147-A177-3AD203B41FA5}">
                      <a16:colId xmlns:a16="http://schemas.microsoft.com/office/drawing/2014/main" val="1952648110"/>
                    </a:ext>
                  </a:extLst>
                </a:gridCol>
                <a:gridCol w="567673">
                  <a:extLst>
                    <a:ext uri="{9D8B030D-6E8A-4147-A177-3AD203B41FA5}">
                      <a16:colId xmlns:a16="http://schemas.microsoft.com/office/drawing/2014/main" val="1497620469"/>
                    </a:ext>
                  </a:extLst>
                </a:gridCol>
                <a:gridCol w="555058">
                  <a:extLst>
                    <a:ext uri="{9D8B030D-6E8A-4147-A177-3AD203B41FA5}">
                      <a16:colId xmlns:a16="http://schemas.microsoft.com/office/drawing/2014/main" val="1289136708"/>
                    </a:ext>
                  </a:extLst>
                </a:gridCol>
                <a:gridCol w="555058">
                  <a:extLst>
                    <a:ext uri="{9D8B030D-6E8A-4147-A177-3AD203B41FA5}">
                      <a16:colId xmlns:a16="http://schemas.microsoft.com/office/drawing/2014/main" val="3811583122"/>
                    </a:ext>
                  </a:extLst>
                </a:gridCol>
              </a:tblGrid>
              <a:tr h="327073">
                <a:tc>
                  <a:txBody>
                    <a:bodyPr/>
                    <a:lstStyle/>
                    <a:p>
                      <a:endParaRPr lang="sv-SE" sz="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Medelinkomst per månad*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A-kassa dag </a:t>
                      </a:r>
                      <a:b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1–100, per månad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A-kassa dag 101–200, per månad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Förlust dag 1–100, per månad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Förlust dag 101–200, per månad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047726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Läkare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64 000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26 089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37 911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47 477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950482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Företagssäljare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42 600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26 089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16 511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26 077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0248519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Sjuksköterska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36 700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26 089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10 611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20 177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4965878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Lärare (gymnasium)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35 200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26 089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9 111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18 677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587633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Polis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33 400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26 089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7 311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16 877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8889069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Grundskollärare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32 900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26 024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6 876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16 377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1711305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Brandman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31 200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24 676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6 524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14 677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3467392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Förskollärare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29 500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23 328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6 172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12 977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4289317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Lagerpersonal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28 700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22 698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6 002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12 177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8733260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Butikspersonal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28 300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22 393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5 907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11 777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203176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Undersköterska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27 900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22 067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5 833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11 377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0297767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Busschaufför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27 600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21 828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5 772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11 077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122333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Fastighetsskötare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27 200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21 545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5 655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10 677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4427905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Städare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23 100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20 415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2 685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6 577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7283079"/>
                  </a:ext>
                </a:extLst>
              </a:tr>
              <a:tr h="216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Barnskötare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23 100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18 263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16 523 kr </a:t>
                      </a: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4 837 kr </a:t>
                      </a:r>
                      <a:endParaRPr lang="sv-SE" sz="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  6 577 kr </a:t>
                      </a:r>
                      <a:endParaRPr lang="sv-SE" sz="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295" marR="402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71976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4547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LASS" val="1"/>
</p:tagLst>
</file>

<file path=ppt/theme/theme1.xml><?xml version="1.0" encoding="utf-8"?>
<a:theme xmlns:a="http://schemas.openxmlformats.org/drawingml/2006/main" name="Länsförsäkringar">
  <a:themeElements>
    <a:clrScheme name="Länsförsäkringar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PPT">
      <a:majorFont>
        <a:latin typeface="LF Rubrik2"/>
        <a:ea typeface=""/>
        <a:cs typeface=""/>
      </a:majorFont>
      <a:minorFont>
        <a:latin typeface="Intro C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8100">
          <a:solidFill>
            <a:schemeClr val="accent1"/>
          </a:solidFill>
          <a:miter lim="800000"/>
        </a:ln>
      </a:spPr>
      <a:bodyPr rot="0" spcFirstLastPara="0" vertOverflow="overflow" horzOverflow="overflow" vert="horz" wrap="square" lIns="108000" tIns="108000" rIns="108000" bIns="10800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sz="1400" dirty="0" err="1" smtClean="0">
            <a:solidFill>
              <a:schemeClr val="accent1"/>
            </a:solidFill>
            <a:ea typeface="Arial" charset="0"/>
            <a:cs typeface="Arial" charset="0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defRPr sz="1500" dirty="0" err="1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98ED0BCD-046D-4EAE-A580-AF054679B2E6}" vid="{208F026E-4B35-43A7-9080-2DB4960CD6AD}"/>
    </a:ext>
  </a:extLst>
</a:theme>
</file>

<file path=ppt/theme/theme2.xml><?xml version="1.0" encoding="utf-8"?>
<a:theme xmlns:a="http://schemas.openxmlformats.org/drawingml/2006/main" name="Office-tema">
  <a:themeElements>
    <a:clrScheme name="Länsförsäkringar NY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Undantag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Länsförsäkringar NY">
      <a:dk1>
        <a:srgbClr val="000000"/>
      </a:dk1>
      <a:lt1>
        <a:srgbClr val="FFFFFF"/>
      </a:lt1>
      <a:dk2>
        <a:srgbClr val="00427A"/>
      </a:dk2>
      <a:lt2>
        <a:srgbClr val="DCDDDE"/>
      </a:lt2>
      <a:accent1>
        <a:srgbClr val="005AA0"/>
      </a:accent1>
      <a:accent2>
        <a:srgbClr val="E30613"/>
      </a:accent2>
      <a:accent3>
        <a:srgbClr val="4495D1"/>
      </a:accent3>
      <a:accent4>
        <a:srgbClr val="76BBE7"/>
      </a:accent4>
      <a:accent5>
        <a:srgbClr val="BADAF3"/>
      </a:accent5>
      <a:accent6>
        <a:srgbClr val="F15C5B"/>
      </a:accent6>
      <a:hlink>
        <a:srgbClr val="005AA0"/>
      </a:hlink>
      <a:folHlink>
        <a:srgbClr val="77817B"/>
      </a:folHlink>
    </a:clrScheme>
    <a:fontScheme name="LF Undantag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20141</TotalTime>
  <Words>382</Words>
  <Application>Microsoft Office PowerPoint</Application>
  <PresentationFormat>Bildspel på skärmen (16:9)</PresentationFormat>
  <Paragraphs>100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8" baseType="lpstr">
      <vt:lpstr>Arial</vt:lpstr>
      <vt:lpstr>Calibri</vt:lpstr>
      <vt:lpstr>Intro Cond</vt:lpstr>
      <vt:lpstr>LF Rubrik2</vt:lpstr>
      <vt:lpstr>Wingdings</vt:lpstr>
      <vt:lpstr>Länsförsäkringar</vt:lpstr>
      <vt:lpstr> 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Emma Persson</dc:title>
  <dc:creator>Bivner Lena</dc:creator>
  <cp:lastModifiedBy>Bivner Lena</cp:lastModifiedBy>
  <cp:revision>58</cp:revision>
  <cp:lastPrinted>2016-11-29T11:49:59Z</cp:lastPrinted>
  <dcterms:created xsi:type="dcterms:W3CDTF">2020-08-24T12:03:16Z</dcterms:created>
  <dcterms:modified xsi:type="dcterms:W3CDTF">2020-09-10T07:09:57Z</dcterms:modified>
</cp:coreProperties>
</file>