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0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/>
    <p:restoredTop sz="94654"/>
  </p:normalViewPr>
  <p:slideViewPr>
    <p:cSldViewPr snapToGrid="0" snapToObjects="1" showGuides="1">
      <p:cViewPr varScale="1">
        <p:scale>
          <a:sx n="121" d="100"/>
          <a:sy n="121" d="100"/>
        </p:scale>
        <p:origin x="10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B219-4D5B-DD46-BBE8-075DE0EFA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7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6C8A2-F612-9040-B364-36CBBBDD8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ED69-5FF9-A948-A3FF-CD88F016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84FBE-1CC3-BF40-8E73-8A5DC7C2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B3B04-A581-FD4A-AA6F-EE93D937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3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364-DEF0-BB42-B97A-06BAFAA7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95CC9-C41E-564B-8A99-0AEDE1EC7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62329-DD39-DD46-AF71-C5AF5CFB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26069-7C29-274E-B062-37261F45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B78B1-EA1F-A94B-9329-B3487BDA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8AFBE-7B42-5B4C-A413-FD3D1CF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9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7D92-B517-D444-92C8-55DDA09D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8C30D-0FC5-2549-B934-AB3132CD5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CA58-78B1-2949-A934-D0EF3B0C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CF7A-47F8-4E4C-985D-43CCE483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6C97-31D5-064A-B326-5C954F8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0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49470-E89F-EF47-AD1C-B5D531216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2882B-7281-3F46-AF61-E450C5061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D5A1-467D-E546-92CD-4EB30800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2D974-A34B-564D-94C9-87438682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DCF2-2A23-D64B-88CB-F1E0FDF4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0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E277-0732-6344-A9AA-6CEC52F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DC77-B197-9445-A4D7-6E4CDC5F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50B0C-9DC9-8740-B650-52BC8076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994A-45A4-B44C-BA03-37051132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A565-89AC-B84B-B1B8-8FA2B56B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09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CDC7-AE07-F649-9BC5-02F5535C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6BF2-23A7-8849-A702-0395CAE1A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85B92-BE60-3E47-A19C-D7DEC576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100A-AAC1-674E-B60F-C3158EED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FB12-704B-864A-9D2D-A8841ABD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86A2-85E1-E540-9CD0-6FCAED94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2F9C-1211-5F45-9B51-1416278D6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9BC8-CD1A-8247-98B1-A919C74A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01092-F537-9B4D-9FDA-B63EF237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786F-A900-9A48-8FA4-102B091E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CF797-DB16-4F47-A14F-25DA6D8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84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AE9C-436F-044E-B580-65EFE866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EF8D8-D69B-5A46-BDBB-EFC35F81C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5DFB-DC95-9649-A4EA-12576187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4D0D4-CA0C-714B-AE93-4E1C463D5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A4097-2D63-B14D-AE19-98C2FB0D3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48189-B7AC-0F48-A64C-75C5F0D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8BCF8-D7E0-1A4C-86C2-CC5E1C13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24231-6B01-0049-A023-B5AA8D47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5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46A-AE29-7949-825D-E15E432A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AD2FF-A5BF-6D48-A0D9-8E3607C2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CB74A-2338-784D-BFA4-1DD0673A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2B2F3-DF37-124B-AD5A-068E66AB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33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10E6E-2D8A-E24C-A74F-2D8454F4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1C7FE-79D3-5C48-B0F6-D6A077C3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92596-69BA-5647-8B33-3087CA92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0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ED17099-1F11-AF4A-A01D-81B23B09E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00"/>
            <a:ext cx="12192000" cy="78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468AD-0D51-2646-BB8F-74EC5443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29F6A-1AD4-D943-B986-CBCB232C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82CD1-1CE0-464B-8EB0-CC0D9A96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2CE0-530F-CE48-9E93-3D5E0B54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5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C6F4-793F-EE44-B783-B1215C84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2D28-BCEF-1540-898E-4F10596C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5E4AC-27A9-B047-B648-074899C4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147AA-037A-7A49-BD9A-D0C3FFE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4555-4697-1C4D-8757-6C719F31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06B92-7DB6-7E44-9175-BA880736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58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439EC-0CC1-CE4A-B006-CBEDF5DD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2C0DB-E175-024B-9F79-EAA219806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7C82-5899-4745-BC79-8A6018699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74BF-FDEE-184A-B9BF-6F71143C365C}" type="datetimeFigureOut">
              <a:rPr lang="fi-FI" smtClean="0"/>
              <a:t>18.3.2019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9FEBE-D811-1C46-8B51-0093D4D28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95A8-4912-5E49-841B-CFCE7E34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2D09-EB63-204F-87D5-9262B2F878C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9B1E5-EE9F-D544-BFF8-6FF34B8D42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56886" y="329882"/>
            <a:ext cx="993827" cy="10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7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6FAC9-B600-4CD9-9D1C-3CDF63C1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Kotimaanmyynti 2018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2664A-E47F-48F4-ADB4-750A36896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5055"/>
            <a:ext cx="5181600" cy="396190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Lähde: Panimo- ja virvoitusjuomateollisuusliiton jäsenyritykset 					</a:t>
            </a:r>
          </a:p>
          <a:p>
            <a:pPr marL="0" indent="0">
              <a:buNone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Tilasto ei sisällä Panimo- ja virvoitusjuomateollisuusliiton ulkopuolisten toimijoiden myyntilukuja eikä panimotuotteiden tilastoimatonta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yksityistuontia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					</a:t>
            </a:r>
          </a:p>
          <a:p>
            <a:pPr marL="0" indent="0">
              <a:buNone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CBD3916-3D72-4000-A5E3-4F02D5DA0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3438" y="1451727"/>
            <a:ext cx="5529749" cy="4983625"/>
          </a:xfrm>
        </p:spPr>
      </p:pic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135C943-61BC-4B64-AE55-915725C95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41316"/>
              </p:ext>
            </p:extLst>
          </p:nvPr>
        </p:nvGraphicFramePr>
        <p:xfrm>
          <a:off x="838200" y="1552903"/>
          <a:ext cx="5181600" cy="27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6858000" imgH="2066925" progId="Excel.Sheet.12">
                  <p:embed/>
                </p:oleObj>
              </mc:Choice>
              <mc:Fallback>
                <p:oleObj name="Worksheet" r:id="rId4" imgW="6858000" imgH="206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52903"/>
                        <a:ext cx="5181600" cy="270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8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Laajakuva</PresentationFormat>
  <Paragraphs>9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Worksheet</vt:lpstr>
      <vt:lpstr>Kotimaanmyynti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Essi Lindqvist</dc:creator>
  <cp:lastModifiedBy>Essi Lindqvist</cp:lastModifiedBy>
  <cp:revision>4</cp:revision>
  <dcterms:created xsi:type="dcterms:W3CDTF">2019-03-18T13:54:51Z</dcterms:created>
  <dcterms:modified xsi:type="dcterms:W3CDTF">2019-03-18T15:29:40Z</dcterms:modified>
</cp:coreProperties>
</file>