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3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1418" userDrawn="1">
          <p15:clr>
            <a:srgbClr val="A4A3A4"/>
          </p15:clr>
        </p15:guide>
        <p15:guide id="5" pos="5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20"/>
        <p:guide pos="433"/>
        <p:guide pos="5038"/>
        <p:guide pos="1418"/>
        <p:guide pos="5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Af_logotyp_gron-bla_cmyk.pdf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Af_logotyp_gron-vit_cmyk.pdf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2025-06-11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Af_logotyp_gron-vit_cmyk.pdf" descr="Af_logotyp_gron-vit_cmyk.pdf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Pressmeddelande för riket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Maj 2025</a:t>
            </a:r>
          </a:p>
        </p:txBody>
      </p:sp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9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8_maj 2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6868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B9367E8A-253E-42B1-AE5B-A73ADC07D901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01F2F066-37C9-4925-A74D-1957D2ADBD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</Words>
  <Application>Microsoft Office PowerPoint</Application>
  <PresentationFormat>Bildspel på skärmen (16:9)</PresentationFormat>
  <Paragraphs>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Helvetica Neue Medium</vt:lpstr>
      <vt:lpstr>Arbetsförmedlingen</vt:lpstr>
      <vt:lpstr>Arbetsförmedlingen, blå</vt:lpstr>
      <vt:lpstr>Pressmeddelande för riket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Pressmeddelande för riket</dc:title>
  <dc:creator>Henrik Björk</dc:creator>
  <cp:lastModifiedBy>Emil Persson</cp:lastModifiedBy>
  <cp:revision>24</cp:revision>
  <dcterms:created xsi:type="dcterms:W3CDTF">2021-04-07T08:59:48Z</dcterms:created>
  <dcterms:modified xsi:type="dcterms:W3CDTF">2025-06-11T16:27:40Z</dcterms:modified>
</cp:coreProperties>
</file>