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323" r:id="rId2"/>
  </p:sldIdLst>
  <p:sldSz cx="9144000" cy="6858000" type="screen4x3"/>
  <p:notesSz cx="6797675" cy="9926638"/>
  <p:defaultTextStyle>
    <a:defPPr>
      <a:defRPr lang="sv-SE"/>
    </a:defPPr>
    <a:lvl1pPr algn="ctr" rtl="0" eaLnBrk="0" fontAlgn="base" hangingPunct="0">
      <a:spcBef>
        <a:spcPct val="20000"/>
      </a:spcBef>
      <a:spcAft>
        <a:spcPct val="0"/>
      </a:spcAft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6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84BA"/>
    <a:srgbClr val="96328C"/>
    <a:srgbClr val="EAD6E8"/>
    <a:srgbClr val="007597"/>
    <a:srgbClr val="B0B0B0"/>
    <a:srgbClr val="EEEBE5"/>
    <a:srgbClr val="005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8094" autoAdjust="0"/>
    <p:restoredTop sz="99276" autoAdjust="0"/>
  </p:normalViewPr>
  <p:slideViewPr>
    <p:cSldViewPr snapToGrid="0">
      <p:cViewPr>
        <p:scale>
          <a:sx n="100" d="100"/>
          <a:sy n="100" d="100"/>
        </p:scale>
        <p:origin x="-281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098C067E-4583-40F2-8BDA-90FAE92647C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6061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Arbetsformedlingen_Namnlogo_hori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205538"/>
            <a:ext cx="280828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96975"/>
            <a:ext cx="7197725" cy="647700"/>
          </a:xfrm>
        </p:spPr>
        <p:txBody>
          <a:bodyPr/>
          <a:lstStyle>
            <a:lvl1pPr>
              <a:defRPr sz="3600" smtClean="0">
                <a:latin typeface="Arial" charset="0"/>
              </a:defRPr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1812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844675"/>
            <a:ext cx="7200900" cy="1657350"/>
          </a:xfrm>
        </p:spPr>
        <p:txBody>
          <a:bodyPr/>
          <a:lstStyle>
            <a:lvl1pPr marL="0" indent="0">
              <a:buFontTx/>
              <a:buNone/>
              <a:defRPr sz="3200" smtClean="0">
                <a:solidFill>
                  <a:srgbClr val="005075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67753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098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2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981200"/>
            <a:ext cx="1771650" cy="3733800"/>
          </a:xfrm>
        </p:spPr>
        <p:txBody>
          <a:bodyPr vert="eaVert"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981200"/>
            <a:ext cx="5162550" cy="3733800"/>
          </a:xfrm>
        </p:spPr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9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4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078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3352800"/>
            <a:ext cx="3467100" cy="236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3352800"/>
            <a:ext cx="3467100" cy="236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2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49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93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4"/>
          <p:cNvSpPr>
            <a:spLocks/>
          </p:cNvSpPr>
          <p:nvPr/>
        </p:nvSpPr>
        <p:spPr bwMode="auto">
          <a:xfrm>
            <a:off x="533400" y="533400"/>
            <a:ext cx="8610600" cy="6324600"/>
          </a:xfrm>
          <a:custGeom>
            <a:avLst/>
            <a:gdLst>
              <a:gd name="T0" fmla="*/ 2147483647 w 5424"/>
              <a:gd name="T1" fmla="*/ 0 h 3984"/>
              <a:gd name="T2" fmla="*/ 0 w 5424"/>
              <a:gd name="T3" fmla="*/ 2147483647 h 3984"/>
              <a:gd name="T4" fmla="*/ 2147483647 w 5424"/>
              <a:gd name="T5" fmla="*/ 2147483647 h 3984"/>
              <a:gd name="T6" fmla="*/ 2147483647 w 5424"/>
              <a:gd name="T7" fmla="*/ 2147483647 h 3984"/>
              <a:gd name="T8" fmla="*/ 2147483647 w 5424"/>
              <a:gd name="T9" fmla="*/ 0 h 3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24" h="3984">
                <a:moveTo>
                  <a:pt x="5424" y="0"/>
                </a:moveTo>
                <a:lnTo>
                  <a:pt x="0" y="384"/>
                </a:lnTo>
                <a:lnTo>
                  <a:pt x="144" y="3984"/>
                </a:lnTo>
                <a:lnTo>
                  <a:pt x="5424" y="3984"/>
                </a:lnTo>
                <a:lnTo>
                  <a:pt x="5424" y="0"/>
                </a:lnTo>
                <a:close/>
              </a:path>
            </a:pathLst>
          </a:custGeom>
          <a:gradFill rotWithShape="0">
            <a:gsLst>
              <a:gs pos="0">
                <a:srgbClr val="DCD0BE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0" y="1762125"/>
            <a:ext cx="60102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0" y="2590800"/>
            <a:ext cx="6010275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pic>
        <p:nvPicPr>
          <p:cNvPr id="1029" name="Picture 17" descr="Arbetsformedlingen_Namnlogo_hori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13360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75"/>
          </a:solidFill>
          <a:latin typeface="Arial Bold" pitchFamily="96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5075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7179"/>
          <p:cNvSpPr>
            <a:spLocks noChangeArrowheads="1"/>
          </p:cNvSpPr>
          <p:nvPr/>
        </p:nvSpPr>
        <p:spPr bwMode="auto">
          <a:xfrm>
            <a:off x="1135063" y="1125538"/>
            <a:ext cx="4458272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 algn="l"/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I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nskrivna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arbetsl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ö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sa 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i augusti 2014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som andel (%) </a:t>
            </a:r>
            <a:endParaRPr lang="sv-SE" sz="1400" b="1" dirty="0" smtClean="0">
              <a:solidFill>
                <a:srgbClr val="003D58"/>
              </a:solidFill>
              <a:latin typeface="Arial" charset="0"/>
            </a:endParaRPr>
          </a:p>
          <a:p>
            <a:pPr marL="342900" indent="-342900" algn="l"/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av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den 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registerbaserade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arbetskraften 16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–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 64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å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r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798513" y="802955"/>
            <a:ext cx="8122723" cy="6215099"/>
            <a:chOff x="798513" y="802955"/>
            <a:chExt cx="8122723" cy="6215099"/>
          </a:xfrm>
        </p:grpSpPr>
        <p:grpSp>
          <p:nvGrpSpPr>
            <p:cNvPr id="4" name="Grupp 3"/>
            <p:cNvGrpSpPr/>
            <p:nvPr/>
          </p:nvGrpSpPr>
          <p:grpSpPr>
            <a:xfrm>
              <a:off x="798513" y="2342981"/>
              <a:ext cx="5243237" cy="4675073"/>
              <a:chOff x="1017588" y="2342981"/>
              <a:chExt cx="5243237" cy="4675073"/>
            </a:xfrm>
          </p:grpSpPr>
          <p:sp>
            <p:nvSpPr>
              <p:cNvPr id="11268" name="Freeform 5"/>
              <p:cNvSpPr>
                <a:spLocks noChangeAspect="1"/>
              </p:cNvSpPr>
              <p:nvPr/>
            </p:nvSpPr>
            <p:spPr bwMode="auto">
              <a:xfrm>
                <a:off x="4692434" y="2598541"/>
                <a:ext cx="720683" cy="947634"/>
              </a:xfrm>
              <a:custGeom>
                <a:avLst/>
                <a:gdLst>
                  <a:gd name="T0" fmla="*/ 1122121305 w 273"/>
                  <a:gd name="T1" fmla="*/ 1134658876 h 357"/>
                  <a:gd name="T2" fmla="*/ 1435758121 w 273"/>
                  <a:gd name="T3" fmla="*/ 246663819 h 357"/>
                  <a:gd name="T4" fmla="*/ 1763334233 w 273"/>
                  <a:gd name="T5" fmla="*/ 0 h 357"/>
                  <a:gd name="T6" fmla="*/ 1993332629 w 273"/>
                  <a:gd name="T7" fmla="*/ 211427647 h 357"/>
                  <a:gd name="T8" fmla="*/ 1728485991 w 273"/>
                  <a:gd name="T9" fmla="*/ 1205133874 h 357"/>
                  <a:gd name="T10" fmla="*/ 1888787903 w 273"/>
                  <a:gd name="T11" fmla="*/ 1557511517 h 357"/>
                  <a:gd name="T12" fmla="*/ 1993332629 w 273"/>
                  <a:gd name="T13" fmla="*/ 1240372700 h 357"/>
                  <a:gd name="T14" fmla="*/ 2147483647 w 273"/>
                  <a:gd name="T15" fmla="*/ 1169895048 h 357"/>
                  <a:gd name="T16" fmla="*/ 2147483647 w 273"/>
                  <a:gd name="T17" fmla="*/ 1487036519 h 357"/>
                  <a:gd name="T18" fmla="*/ 2147483647 w 273"/>
                  <a:gd name="T19" fmla="*/ 1719606400 h 357"/>
                  <a:gd name="T20" fmla="*/ 2147483647 w 273"/>
                  <a:gd name="T21" fmla="*/ 2135413399 h 357"/>
                  <a:gd name="T22" fmla="*/ 2147483647 w 273"/>
                  <a:gd name="T23" fmla="*/ 1994460749 h 357"/>
                  <a:gd name="T24" fmla="*/ 2147483647 w 273"/>
                  <a:gd name="T25" fmla="*/ 2147483647 h 357"/>
                  <a:gd name="T26" fmla="*/ 2147483647 w 273"/>
                  <a:gd name="T27" fmla="*/ 2147483647 h 357"/>
                  <a:gd name="T28" fmla="*/ 2028180870 w 273"/>
                  <a:gd name="T29" fmla="*/ 2147483647 h 357"/>
                  <a:gd name="T30" fmla="*/ 1609999329 w 273"/>
                  <a:gd name="T31" fmla="*/ 2147483647 h 357"/>
                  <a:gd name="T32" fmla="*/ 1226666030 w 273"/>
                  <a:gd name="T33" fmla="*/ 2147483647 h 357"/>
                  <a:gd name="T34" fmla="*/ 1052424821 w 273"/>
                  <a:gd name="T35" fmla="*/ 2147483647 h 357"/>
                  <a:gd name="T36" fmla="*/ 195152794 w 273"/>
                  <a:gd name="T37" fmla="*/ 2147483647 h 357"/>
                  <a:gd name="T38" fmla="*/ 104544725 w 273"/>
                  <a:gd name="T39" fmla="*/ 2147483647 h 357"/>
                  <a:gd name="T40" fmla="*/ 0 w 273"/>
                  <a:gd name="T41" fmla="*/ 2147483647 h 357"/>
                  <a:gd name="T42" fmla="*/ 125453670 w 273"/>
                  <a:gd name="T43" fmla="*/ 2147483647 h 357"/>
                  <a:gd name="T44" fmla="*/ 125453670 w 273"/>
                  <a:gd name="T45" fmla="*/ 1705512463 h 357"/>
                  <a:gd name="T46" fmla="*/ 808484489 w 273"/>
                  <a:gd name="T47" fmla="*/ 1205133874 h 357"/>
                  <a:gd name="T48" fmla="*/ 1122121305 w 273"/>
                  <a:gd name="T49" fmla="*/ 1134658876 h 3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273" h="357">
                    <a:moveTo>
                      <a:pt x="97" y="96"/>
                    </a:moveTo>
                    <a:lnTo>
                      <a:pt x="124" y="21"/>
                    </a:lnTo>
                    <a:lnTo>
                      <a:pt x="152" y="0"/>
                    </a:lnTo>
                    <a:lnTo>
                      <a:pt x="172" y="18"/>
                    </a:lnTo>
                    <a:lnTo>
                      <a:pt x="149" y="102"/>
                    </a:lnTo>
                    <a:lnTo>
                      <a:pt x="163" y="132"/>
                    </a:lnTo>
                    <a:lnTo>
                      <a:pt x="172" y="105"/>
                    </a:lnTo>
                    <a:lnTo>
                      <a:pt x="193" y="99"/>
                    </a:lnTo>
                    <a:lnTo>
                      <a:pt x="209" y="126"/>
                    </a:lnTo>
                    <a:lnTo>
                      <a:pt x="191" y="146"/>
                    </a:lnTo>
                    <a:lnTo>
                      <a:pt x="193" y="181"/>
                    </a:lnTo>
                    <a:lnTo>
                      <a:pt x="273" y="169"/>
                    </a:lnTo>
                    <a:lnTo>
                      <a:pt x="211" y="197"/>
                    </a:lnTo>
                    <a:lnTo>
                      <a:pt x="190" y="235"/>
                    </a:lnTo>
                    <a:lnTo>
                      <a:pt x="175" y="301"/>
                    </a:lnTo>
                    <a:lnTo>
                      <a:pt x="139" y="327"/>
                    </a:lnTo>
                    <a:lnTo>
                      <a:pt x="106" y="333"/>
                    </a:lnTo>
                    <a:lnTo>
                      <a:pt x="91" y="357"/>
                    </a:lnTo>
                    <a:lnTo>
                      <a:pt x="17" y="333"/>
                    </a:lnTo>
                    <a:lnTo>
                      <a:pt x="9" y="297"/>
                    </a:lnTo>
                    <a:lnTo>
                      <a:pt x="0" y="262"/>
                    </a:lnTo>
                    <a:lnTo>
                      <a:pt x="11" y="206"/>
                    </a:lnTo>
                    <a:lnTo>
                      <a:pt x="11" y="145"/>
                    </a:lnTo>
                    <a:lnTo>
                      <a:pt x="70" y="102"/>
                    </a:lnTo>
                    <a:lnTo>
                      <a:pt x="97" y="96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69" name="Freeform 6"/>
              <p:cNvSpPr>
                <a:spLocks noChangeAspect="1"/>
              </p:cNvSpPr>
              <p:nvPr/>
            </p:nvSpPr>
            <p:spPr bwMode="auto">
              <a:xfrm>
                <a:off x="5340096" y="3273155"/>
                <a:ext cx="358754" cy="596835"/>
              </a:xfrm>
              <a:custGeom>
                <a:avLst/>
                <a:gdLst>
                  <a:gd name="T0" fmla="*/ 299250007 w 136"/>
                  <a:gd name="T1" fmla="*/ 964181855 h 225"/>
                  <a:gd name="T2" fmla="*/ 438436240 w 136"/>
                  <a:gd name="T3" fmla="*/ 1682037671 h 225"/>
                  <a:gd name="T4" fmla="*/ 69594436 w 136"/>
                  <a:gd name="T5" fmla="*/ 2069118036 h 225"/>
                  <a:gd name="T6" fmla="*/ 0 w 136"/>
                  <a:gd name="T7" fmla="*/ 2147483647 h 225"/>
                  <a:gd name="T8" fmla="*/ 647216910 w 136"/>
                  <a:gd name="T9" fmla="*/ 2147483647 h 225"/>
                  <a:gd name="T10" fmla="*/ 1224839384 w 136"/>
                  <a:gd name="T11" fmla="*/ 2147483647 h 225"/>
                  <a:gd name="T12" fmla="*/ 1294433819 w 136"/>
                  <a:gd name="T13" fmla="*/ 2069118036 h 225"/>
                  <a:gd name="T14" fmla="*/ 1572806287 w 136"/>
                  <a:gd name="T15" fmla="*/ 1928363710 h 225"/>
                  <a:gd name="T16" fmla="*/ 1447538413 w 136"/>
                  <a:gd name="T17" fmla="*/ 436344512 h 225"/>
                  <a:gd name="T18" fmla="*/ 1294433819 w 136"/>
                  <a:gd name="T19" fmla="*/ 91492832 h 225"/>
                  <a:gd name="T20" fmla="*/ 876872481 w 136"/>
                  <a:gd name="T21" fmla="*/ 161868668 h 225"/>
                  <a:gd name="T22" fmla="*/ 508030676 w 136"/>
                  <a:gd name="T23" fmla="*/ 0 h 225"/>
                  <a:gd name="T24" fmla="*/ 292290827 w 136"/>
                  <a:gd name="T25" fmla="*/ 302625647 h 225"/>
                  <a:gd name="T26" fmla="*/ 299250007 w 136"/>
                  <a:gd name="T27" fmla="*/ 964181855 h 22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36" h="225">
                    <a:moveTo>
                      <a:pt x="26" y="82"/>
                    </a:moveTo>
                    <a:lnTo>
                      <a:pt x="38" y="143"/>
                    </a:lnTo>
                    <a:lnTo>
                      <a:pt x="6" y="176"/>
                    </a:lnTo>
                    <a:lnTo>
                      <a:pt x="0" y="211"/>
                    </a:lnTo>
                    <a:lnTo>
                      <a:pt x="56" y="225"/>
                    </a:lnTo>
                    <a:lnTo>
                      <a:pt x="106" y="208"/>
                    </a:lnTo>
                    <a:lnTo>
                      <a:pt x="112" y="176"/>
                    </a:lnTo>
                    <a:lnTo>
                      <a:pt x="136" y="164"/>
                    </a:lnTo>
                    <a:lnTo>
                      <a:pt x="125" y="37"/>
                    </a:lnTo>
                    <a:lnTo>
                      <a:pt x="112" y="8"/>
                    </a:lnTo>
                    <a:lnTo>
                      <a:pt x="76" y="14"/>
                    </a:lnTo>
                    <a:lnTo>
                      <a:pt x="44" y="0"/>
                    </a:lnTo>
                    <a:lnTo>
                      <a:pt x="25" y="26"/>
                    </a:lnTo>
                    <a:lnTo>
                      <a:pt x="26" y="82"/>
                    </a:lnTo>
                    <a:close/>
                  </a:path>
                </a:pathLst>
              </a:custGeom>
              <a:solidFill>
                <a:srgbClr val="C084B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0" name="Freeform 7"/>
              <p:cNvSpPr>
                <a:spLocks noChangeAspect="1"/>
              </p:cNvSpPr>
              <p:nvPr/>
            </p:nvSpPr>
            <p:spPr bwMode="auto">
              <a:xfrm>
                <a:off x="4262247" y="2363617"/>
                <a:ext cx="1342946" cy="715884"/>
              </a:xfrm>
              <a:custGeom>
                <a:avLst/>
                <a:gdLst>
                  <a:gd name="T0" fmla="*/ 2147483647 w 507"/>
                  <a:gd name="T1" fmla="*/ 1786020243 h 270"/>
                  <a:gd name="T2" fmla="*/ 2147483647 w 507"/>
                  <a:gd name="T3" fmla="*/ 1068798680 h 270"/>
                  <a:gd name="T4" fmla="*/ 2147483647 w 507"/>
                  <a:gd name="T5" fmla="*/ 738315925 h 270"/>
                  <a:gd name="T6" fmla="*/ 2147483647 w 507"/>
                  <a:gd name="T7" fmla="*/ 407830517 h 270"/>
                  <a:gd name="T8" fmla="*/ 2147483647 w 507"/>
                  <a:gd name="T9" fmla="*/ 562526040 h 270"/>
                  <a:gd name="T10" fmla="*/ 2147483647 w 507"/>
                  <a:gd name="T11" fmla="*/ 337515094 h 270"/>
                  <a:gd name="T12" fmla="*/ 2147483647 w 507"/>
                  <a:gd name="T13" fmla="*/ 0 h 270"/>
                  <a:gd name="T14" fmla="*/ 2147483647 w 507"/>
                  <a:gd name="T15" fmla="*/ 21094362 h 270"/>
                  <a:gd name="T16" fmla="*/ 2147483647 w 507"/>
                  <a:gd name="T17" fmla="*/ 372674131 h 270"/>
                  <a:gd name="T18" fmla="*/ 2147483647 w 507"/>
                  <a:gd name="T19" fmla="*/ 836758048 h 270"/>
                  <a:gd name="T20" fmla="*/ 1641981835 w 507"/>
                  <a:gd name="T21" fmla="*/ 836758048 h 270"/>
                  <a:gd name="T22" fmla="*/ 1192892288 w 507"/>
                  <a:gd name="T23" fmla="*/ 1068798680 h 270"/>
                  <a:gd name="T24" fmla="*/ 617497465 w 507"/>
                  <a:gd name="T25" fmla="*/ 1047704319 h 270"/>
                  <a:gd name="T26" fmla="*/ 0 w 507"/>
                  <a:gd name="T27" fmla="*/ 1314903989 h 270"/>
                  <a:gd name="T28" fmla="*/ 315764515 w 507"/>
                  <a:gd name="T29" fmla="*/ 1821176629 h 270"/>
                  <a:gd name="T30" fmla="*/ 1361300206 w 507"/>
                  <a:gd name="T31" fmla="*/ 1610230359 h 270"/>
                  <a:gd name="T32" fmla="*/ 1396385741 w 507"/>
                  <a:gd name="T33" fmla="*/ 1842270991 h 270"/>
                  <a:gd name="T34" fmla="*/ 1291129137 w 507"/>
                  <a:gd name="T35" fmla="*/ 2137597361 h 270"/>
                  <a:gd name="T36" fmla="*/ 1606896300 w 507"/>
                  <a:gd name="T37" fmla="*/ 2147483647 h 270"/>
                  <a:gd name="T38" fmla="*/ 1571810766 w 507"/>
                  <a:gd name="T39" fmla="*/ 2147483647 h 270"/>
                  <a:gd name="T40" fmla="*/ 2027917420 w 507"/>
                  <a:gd name="T41" fmla="*/ 2147483647 h 270"/>
                  <a:gd name="T42" fmla="*/ 2147483647 w 507"/>
                  <a:gd name="T43" fmla="*/ 2147483647 h 270"/>
                  <a:gd name="T44" fmla="*/ 2147483647 w 507"/>
                  <a:gd name="T45" fmla="*/ 2147483647 h 270"/>
                  <a:gd name="T46" fmla="*/ 2147483647 w 507"/>
                  <a:gd name="T47" fmla="*/ 1293809627 h 270"/>
                  <a:gd name="T48" fmla="*/ 2147483647 w 507"/>
                  <a:gd name="T49" fmla="*/ 1047704319 h 270"/>
                  <a:gd name="T50" fmla="*/ 2147483647 w 507"/>
                  <a:gd name="T51" fmla="*/ 1258650589 h 270"/>
                  <a:gd name="T52" fmla="*/ 2147483647 w 507"/>
                  <a:gd name="T53" fmla="*/ 2147483647 h 270"/>
                  <a:gd name="T54" fmla="*/ 2147483647 w 507"/>
                  <a:gd name="T55" fmla="*/ 2147483647 h 270"/>
                  <a:gd name="T56" fmla="*/ 2147483647 w 507"/>
                  <a:gd name="T57" fmla="*/ 2147483647 h 270"/>
                  <a:gd name="T58" fmla="*/ 2147483647 w 507"/>
                  <a:gd name="T59" fmla="*/ 2147483647 h 270"/>
                  <a:gd name="T60" fmla="*/ 2147483647 w 507"/>
                  <a:gd name="T61" fmla="*/ 2147483647 h 270"/>
                  <a:gd name="T62" fmla="*/ 2147483647 w 507"/>
                  <a:gd name="T63" fmla="*/ 2147483647 h 270"/>
                  <a:gd name="T64" fmla="*/ 2147483647 w 507"/>
                  <a:gd name="T65" fmla="*/ 2147483647 h 270"/>
                  <a:gd name="T66" fmla="*/ 2147483647 w 507"/>
                  <a:gd name="T67" fmla="*/ 2147483647 h 270"/>
                  <a:gd name="T68" fmla="*/ 2147483647 w 507"/>
                  <a:gd name="T69" fmla="*/ 2147483647 h 270"/>
                  <a:gd name="T70" fmla="*/ 2147483647 w 507"/>
                  <a:gd name="T71" fmla="*/ 1891492053 h 270"/>
                  <a:gd name="T72" fmla="*/ 2147483647 w 507"/>
                  <a:gd name="T73" fmla="*/ 1786020243 h 27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07" h="270">
                    <a:moveTo>
                      <a:pt x="472" y="152"/>
                    </a:moveTo>
                    <a:lnTo>
                      <a:pt x="507" y="91"/>
                    </a:lnTo>
                    <a:lnTo>
                      <a:pt x="441" y="63"/>
                    </a:lnTo>
                    <a:lnTo>
                      <a:pt x="341" y="35"/>
                    </a:lnTo>
                    <a:lnTo>
                      <a:pt x="331" y="48"/>
                    </a:lnTo>
                    <a:lnTo>
                      <a:pt x="268" y="29"/>
                    </a:lnTo>
                    <a:lnTo>
                      <a:pt x="248" y="0"/>
                    </a:lnTo>
                    <a:lnTo>
                      <a:pt x="224" y="2"/>
                    </a:lnTo>
                    <a:lnTo>
                      <a:pt x="218" y="32"/>
                    </a:lnTo>
                    <a:lnTo>
                      <a:pt x="194" y="71"/>
                    </a:lnTo>
                    <a:lnTo>
                      <a:pt x="140" y="71"/>
                    </a:lnTo>
                    <a:lnTo>
                      <a:pt x="102" y="91"/>
                    </a:lnTo>
                    <a:lnTo>
                      <a:pt x="53" y="89"/>
                    </a:lnTo>
                    <a:lnTo>
                      <a:pt x="0" y="112"/>
                    </a:lnTo>
                    <a:lnTo>
                      <a:pt x="27" y="155"/>
                    </a:lnTo>
                    <a:lnTo>
                      <a:pt x="116" y="137"/>
                    </a:lnTo>
                    <a:lnTo>
                      <a:pt x="119" y="157"/>
                    </a:lnTo>
                    <a:lnTo>
                      <a:pt x="110" y="182"/>
                    </a:lnTo>
                    <a:lnTo>
                      <a:pt x="137" y="197"/>
                    </a:lnTo>
                    <a:lnTo>
                      <a:pt x="134" y="232"/>
                    </a:lnTo>
                    <a:lnTo>
                      <a:pt x="173" y="234"/>
                    </a:lnTo>
                    <a:lnTo>
                      <a:pt x="232" y="191"/>
                    </a:lnTo>
                    <a:lnTo>
                      <a:pt x="259" y="185"/>
                    </a:lnTo>
                    <a:lnTo>
                      <a:pt x="286" y="110"/>
                    </a:lnTo>
                    <a:lnTo>
                      <a:pt x="314" y="89"/>
                    </a:lnTo>
                    <a:lnTo>
                      <a:pt x="334" y="107"/>
                    </a:lnTo>
                    <a:lnTo>
                      <a:pt x="311" y="191"/>
                    </a:lnTo>
                    <a:lnTo>
                      <a:pt x="325" y="221"/>
                    </a:lnTo>
                    <a:lnTo>
                      <a:pt x="334" y="194"/>
                    </a:lnTo>
                    <a:lnTo>
                      <a:pt x="355" y="188"/>
                    </a:lnTo>
                    <a:lnTo>
                      <a:pt x="371" y="215"/>
                    </a:lnTo>
                    <a:lnTo>
                      <a:pt x="353" y="235"/>
                    </a:lnTo>
                    <a:lnTo>
                      <a:pt x="355" y="270"/>
                    </a:lnTo>
                    <a:lnTo>
                      <a:pt x="435" y="258"/>
                    </a:lnTo>
                    <a:lnTo>
                      <a:pt x="421" y="218"/>
                    </a:lnTo>
                    <a:lnTo>
                      <a:pt x="436" y="161"/>
                    </a:lnTo>
                    <a:lnTo>
                      <a:pt x="472" y="152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1" name="Freeform 8"/>
              <p:cNvSpPr>
                <a:spLocks noChangeAspect="1"/>
              </p:cNvSpPr>
              <p:nvPr/>
            </p:nvSpPr>
            <p:spPr bwMode="auto">
              <a:xfrm>
                <a:off x="4284471" y="3047755"/>
                <a:ext cx="1203254" cy="1617486"/>
              </a:xfrm>
              <a:custGeom>
                <a:avLst/>
                <a:gdLst>
                  <a:gd name="T0" fmla="*/ 2147483647 w 455"/>
                  <a:gd name="T1" fmla="*/ 2147483647 h 611"/>
                  <a:gd name="T2" fmla="*/ 2147483647 w 455"/>
                  <a:gd name="T3" fmla="*/ 2147483647 h 611"/>
                  <a:gd name="T4" fmla="*/ 2147483647 w 455"/>
                  <a:gd name="T5" fmla="*/ 2147483647 h 611"/>
                  <a:gd name="T6" fmla="*/ 2147483647 w 455"/>
                  <a:gd name="T7" fmla="*/ 2147483647 h 611"/>
                  <a:gd name="T8" fmla="*/ 2147483647 w 455"/>
                  <a:gd name="T9" fmla="*/ 2147483647 h 611"/>
                  <a:gd name="T10" fmla="*/ 2147483647 w 455"/>
                  <a:gd name="T11" fmla="*/ 1955679226 h 611"/>
                  <a:gd name="T12" fmla="*/ 2147483647 w 455"/>
                  <a:gd name="T13" fmla="*/ 1296774517 h 611"/>
                  <a:gd name="T14" fmla="*/ 2147483647 w 455"/>
                  <a:gd name="T15" fmla="*/ 995362520 h 611"/>
                  <a:gd name="T16" fmla="*/ 2147483647 w 455"/>
                  <a:gd name="T17" fmla="*/ 420576235 h 611"/>
                  <a:gd name="T18" fmla="*/ 2147483647 w 455"/>
                  <a:gd name="T19" fmla="*/ 0 h 611"/>
                  <a:gd name="T20" fmla="*/ 2147483647 w 455"/>
                  <a:gd name="T21" fmla="*/ 329452355 h 611"/>
                  <a:gd name="T22" fmla="*/ 2147483647 w 455"/>
                  <a:gd name="T23" fmla="*/ 771055548 h 611"/>
                  <a:gd name="T24" fmla="*/ 2147483647 w 455"/>
                  <a:gd name="T25" fmla="*/ 1542111095 h 611"/>
                  <a:gd name="T26" fmla="*/ 2147483647 w 455"/>
                  <a:gd name="T27" fmla="*/ 1850533844 h 611"/>
                  <a:gd name="T28" fmla="*/ 2147483647 w 455"/>
                  <a:gd name="T29" fmla="*/ 1920630765 h 611"/>
                  <a:gd name="T30" fmla="*/ 2147483647 w 455"/>
                  <a:gd name="T31" fmla="*/ 2147483647 h 611"/>
                  <a:gd name="T32" fmla="*/ 1993370012 w 455"/>
                  <a:gd name="T33" fmla="*/ 1920630765 h 611"/>
                  <a:gd name="T34" fmla="*/ 1783541868 w 455"/>
                  <a:gd name="T35" fmla="*/ 2147483647 h 611"/>
                  <a:gd name="T36" fmla="*/ 1867473126 w 455"/>
                  <a:gd name="T37" fmla="*/ 2147483647 h 611"/>
                  <a:gd name="T38" fmla="*/ 1237988694 w 455"/>
                  <a:gd name="T39" fmla="*/ 2147483647 h 611"/>
                  <a:gd name="T40" fmla="*/ 783359286 w 455"/>
                  <a:gd name="T41" fmla="*/ 2147483647 h 611"/>
                  <a:gd name="T42" fmla="*/ 573531142 w 455"/>
                  <a:gd name="T43" fmla="*/ 2147483647 h 611"/>
                  <a:gd name="T44" fmla="*/ 174857668 w 455"/>
                  <a:gd name="T45" fmla="*/ 2147483647 h 611"/>
                  <a:gd name="T46" fmla="*/ 349715336 w 455"/>
                  <a:gd name="T47" fmla="*/ 2147483647 h 611"/>
                  <a:gd name="T48" fmla="*/ 0 w 455"/>
                  <a:gd name="T49" fmla="*/ 2147483647 h 611"/>
                  <a:gd name="T50" fmla="*/ 524570360 w 455"/>
                  <a:gd name="T51" fmla="*/ 2147483647 h 611"/>
                  <a:gd name="T52" fmla="*/ 993187430 w 455"/>
                  <a:gd name="T53" fmla="*/ 2147483647 h 611"/>
                  <a:gd name="T54" fmla="*/ 1203015574 w 455"/>
                  <a:gd name="T55" fmla="*/ 2147483647 h 611"/>
                  <a:gd name="T56" fmla="*/ 1272959170 w 455"/>
                  <a:gd name="T57" fmla="*/ 2147483647 h 611"/>
                  <a:gd name="T58" fmla="*/ 993187430 w 455"/>
                  <a:gd name="T59" fmla="*/ 2147483647 h 611"/>
                  <a:gd name="T60" fmla="*/ 1189027912 w 455"/>
                  <a:gd name="T61" fmla="*/ 2147483647 h 611"/>
                  <a:gd name="T62" fmla="*/ 1468799652 w 455"/>
                  <a:gd name="T63" fmla="*/ 2147483647 h 611"/>
                  <a:gd name="T64" fmla="*/ 1503770128 w 455"/>
                  <a:gd name="T65" fmla="*/ 2147483647 h 611"/>
                  <a:gd name="T66" fmla="*/ 1797529530 w 455"/>
                  <a:gd name="T67" fmla="*/ 2147483647 h 611"/>
                  <a:gd name="T68" fmla="*/ 2147244866 w 455"/>
                  <a:gd name="T69" fmla="*/ 2147483647 h 611"/>
                  <a:gd name="T70" fmla="*/ 2147483647 w 455"/>
                  <a:gd name="T71" fmla="*/ 2147483647 h 611"/>
                  <a:gd name="T72" fmla="*/ 2147483647 w 455"/>
                  <a:gd name="T73" fmla="*/ 2147483647 h 611"/>
                  <a:gd name="T74" fmla="*/ 2147483647 w 455"/>
                  <a:gd name="T75" fmla="*/ 2147483647 h 611"/>
                  <a:gd name="T76" fmla="*/ 2147483647 w 455"/>
                  <a:gd name="T77" fmla="*/ 2147483647 h 611"/>
                  <a:gd name="T78" fmla="*/ 2147483647 w 455"/>
                  <a:gd name="T79" fmla="*/ 2147483647 h 611"/>
                  <a:gd name="T80" fmla="*/ 2147483647 w 455"/>
                  <a:gd name="T81" fmla="*/ 2147483647 h 611"/>
                  <a:gd name="T82" fmla="*/ 2147483647 w 455"/>
                  <a:gd name="T83" fmla="*/ 2147483647 h 611"/>
                  <a:gd name="T84" fmla="*/ 2147483647 w 455"/>
                  <a:gd name="T85" fmla="*/ 2147483647 h 611"/>
                  <a:gd name="T86" fmla="*/ 2147483647 w 455"/>
                  <a:gd name="T87" fmla="*/ 2147483647 h 611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55" h="611">
                    <a:moveTo>
                      <a:pt x="431" y="355"/>
                    </a:moveTo>
                    <a:lnTo>
                      <a:pt x="455" y="310"/>
                    </a:lnTo>
                    <a:lnTo>
                      <a:pt x="399" y="296"/>
                    </a:lnTo>
                    <a:lnTo>
                      <a:pt x="405" y="261"/>
                    </a:lnTo>
                    <a:lnTo>
                      <a:pt x="437" y="228"/>
                    </a:lnTo>
                    <a:lnTo>
                      <a:pt x="425" y="167"/>
                    </a:lnTo>
                    <a:lnTo>
                      <a:pt x="424" y="111"/>
                    </a:lnTo>
                    <a:lnTo>
                      <a:pt x="443" y="85"/>
                    </a:lnTo>
                    <a:lnTo>
                      <a:pt x="439" y="36"/>
                    </a:lnTo>
                    <a:lnTo>
                      <a:pt x="427" y="0"/>
                    </a:lnTo>
                    <a:lnTo>
                      <a:pt x="365" y="28"/>
                    </a:lnTo>
                    <a:lnTo>
                      <a:pt x="344" y="66"/>
                    </a:lnTo>
                    <a:lnTo>
                      <a:pt x="329" y="132"/>
                    </a:lnTo>
                    <a:lnTo>
                      <a:pt x="293" y="158"/>
                    </a:lnTo>
                    <a:lnTo>
                      <a:pt x="260" y="164"/>
                    </a:lnTo>
                    <a:lnTo>
                      <a:pt x="245" y="188"/>
                    </a:lnTo>
                    <a:lnTo>
                      <a:pt x="171" y="164"/>
                    </a:lnTo>
                    <a:lnTo>
                      <a:pt x="153" y="203"/>
                    </a:lnTo>
                    <a:lnTo>
                      <a:pt x="160" y="228"/>
                    </a:lnTo>
                    <a:lnTo>
                      <a:pt x="106" y="307"/>
                    </a:lnTo>
                    <a:lnTo>
                      <a:pt x="67" y="319"/>
                    </a:lnTo>
                    <a:lnTo>
                      <a:pt x="49" y="296"/>
                    </a:lnTo>
                    <a:lnTo>
                      <a:pt x="15" y="346"/>
                    </a:lnTo>
                    <a:lnTo>
                      <a:pt x="30" y="374"/>
                    </a:lnTo>
                    <a:lnTo>
                      <a:pt x="0" y="389"/>
                    </a:lnTo>
                    <a:lnTo>
                      <a:pt x="45" y="450"/>
                    </a:lnTo>
                    <a:lnTo>
                      <a:pt x="85" y="417"/>
                    </a:lnTo>
                    <a:lnTo>
                      <a:pt x="103" y="429"/>
                    </a:lnTo>
                    <a:lnTo>
                      <a:pt x="109" y="480"/>
                    </a:lnTo>
                    <a:lnTo>
                      <a:pt x="85" y="519"/>
                    </a:lnTo>
                    <a:lnTo>
                      <a:pt x="102" y="547"/>
                    </a:lnTo>
                    <a:lnTo>
                      <a:pt x="126" y="541"/>
                    </a:lnTo>
                    <a:lnTo>
                      <a:pt x="129" y="579"/>
                    </a:lnTo>
                    <a:lnTo>
                      <a:pt x="154" y="611"/>
                    </a:lnTo>
                    <a:lnTo>
                      <a:pt x="184" y="605"/>
                    </a:lnTo>
                    <a:lnTo>
                      <a:pt x="193" y="585"/>
                    </a:lnTo>
                    <a:lnTo>
                      <a:pt x="215" y="590"/>
                    </a:lnTo>
                    <a:lnTo>
                      <a:pt x="221" y="606"/>
                    </a:lnTo>
                    <a:lnTo>
                      <a:pt x="281" y="608"/>
                    </a:lnTo>
                    <a:lnTo>
                      <a:pt x="288" y="531"/>
                    </a:lnTo>
                    <a:lnTo>
                      <a:pt x="335" y="447"/>
                    </a:lnTo>
                    <a:lnTo>
                      <a:pt x="362" y="433"/>
                    </a:lnTo>
                    <a:lnTo>
                      <a:pt x="383" y="383"/>
                    </a:lnTo>
                    <a:lnTo>
                      <a:pt x="431" y="355"/>
                    </a:lnTo>
                    <a:close/>
                  </a:path>
                </a:pathLst>
              </a:custGeom>
              <a:solidFill>
                <a:srgbClr val="C084B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2" name="Freeform 9"/>
              <p:cNvSpPr>
                <a:spLocks noChangeAspect="1"/>
              </p:cNvSpPr>
              <p:nvPr/>
            </p:nvSpPr>
            <p:spPr bwMode="auto">
              <a:xfrm>
                <a:off x="3947940" y="4035072"/>
                <a:ext cx="677822" cy="685725"/>
              </a:xfrm>
              <a:custGeom>
                <a:avLst/>
                <a:gdLst>
                  <a:gd name="T0" fmla="*/ 792285635 w 256"/>
                  <a:gd name="T1" fmla="*/ 2147483647 h 259"/>
                  <a:gd name="T2" fmla="*/ 1016647366 w 256"/>
                  <a:gd name="T3" fmla="*/ 2147483647 h 259"/>
                  <a:gd name="T4" fmla="*/ 1458364487 w 256"/>
                  <a:gd name="T5" fmla="*/ 2147483647 h 259"/>
                  <a:gd name="T6" fmla="*/ 1416294677 w 256"/>
                  <a:gd name="T7" fmla="*/ 2147483647 h 259"/>
                  <a:gd name="T8" fmla="*/ 1696749488 w 256"/>
                  <a:gd name="T9" fmla="*/ 2147483647 h 259"/>
                  <a:gd name="T10" fmla="*/ 2147483647 w 256"/>
                  <a:gd name="T11" fmla="*/ 2147483647 h 259"/>
                  <a:gd name="T12" fmla="*/ 2147483647 w 256"/>
                  <a:gd name="T13" fmla="*/ 2147483647 h 259"/>
                  <a:gd name="T14" fmla="*/ 2147483647 w 256"/>
                  <a:gd name="T15" fmla="*/ 2147483647 h 259"/>
                  <a:gd name="T16" fmla="*/ 2147483647 w 256"/>
                  <a:gd name="T17" fmla="*/ 1963148838 h 259"/>
                  <a:gd name="T18" fmla="*/ 2147483647 w 256"/>
                  <a:gd name="T19" fmla="*/ 2033261958 h 259"/>
                  <a:gd name="T20" fmla="*/ 2147483647 w 256"/>
                  <a:gd name="T21" fmla="*/ 1710745311 h 259"/>
                  <a:gd name="T22" fmla="*/ 2147483647 w 256"/>
                  <a:gd name="T23" fmla="*/ 1248002423 h 259"/>
                  <a:gd name="T24" fmla="*/ 2147483647 w 256"/>
                  <a:gd name="T25" fmla="*/ 652047519 h 259"/>
                  <a:gd name="T26" fmla="*/ 2147483647 w 256"/>
                  <a:gd name="T27" fmla="*/ 511821278 h 259"/>
                  <a:gd name="T28" fmla="*/ 2012262474 w 256"/>
                  <a:gd name="T29" fmla="*/ 897439469 h 259"/>
                  <a:gd name="T30" fmla="*/ 1486408379 w 256"/>
                  <a:gd name="T31" fmla="*/ 189304631 h 259"/>
                  <a:gd name="T32" fmla="*/ 1156874771 w 256"/>
                  <a:gd name="T33" fmla="*/ 49078390 h 259"/>
                  <a:gd name="T34" fmla="*/ 631023325 w 256"/>
                  <a:gd name="T35" fmla="*/ 0 h 259"/>
                  <a:gd name="T36" fmla="*/ 441717122 w 256"/>
                  <a:gd name="T37" fmla="*/ 175281477 h 259"/>
                  <a:gd name="T38" fmla="*/ 455737744 w 256"/>
                  <a:gd name="T39" fmla="*/ 511821278 h 259"/>
                  <a:gd name="T40" fmla="*/ 175282933 w 256"/>
                  <a:gd name="T41" fmla="*/ 827326348 h 259"/>
                  <a:gd name="T42" fmla="*/ 0 w 256"/>
                  <a:gd name="T43" fmla="*/ 1212947187 h 259"/>
                  <a:gd name="T44" fmla="*/ 56090433 w 256"/>
                  <a:gd name="T45" fmla="*/ 1717756888 h 259"/>
                  <a:gd name="T46" fmla="*/ 175282933 w 256"/>
                  <a:gd name="T47" fmla="*/ 1963148838 h 259"/>
                  <a:gd name="T48" fmla="*/ 560909622 w 256"/>
                  <a:gd name="T49" fmla="*/ 1928093602 h 259"/>
                  <a:gd name="T50" fmla="*/ 560909622 w 256"/>
                  <a:gd name="T51" fmla="*/ 2131418738 h 259"/>
                  <a:gd name="T52" fmla="*/ 266431541 w 256"/>
                  <a:gd name="T53" fmla="*/ 2147483647 h 259"/>
                  <a:gd name="T54" fmla="*/ 420682216 w 256"/>
                  <a:gd name="T55" fmla="*/ 2147483647 h 259"/>
                  <a:gd name="T56" fmla="*/ 792285635 w 256"/>
                  <a:gd name="T57" fmla="*/ 2147483647 h 2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56" h="259">
                    <a:moveTo>
                      <a:pt x="68" y="259"/>
                    </a:moveTo>
                    <a:lnTo>
                      <a:pt x="87" y="242"/>
                    </a:lnTo>
                    <a:lnTo>
                      <a:pt x="125" y="245"/>
                    </a:lnTo>
                    <a:lnTo>
                      <a:pt x="121" y="224"/>
                    </a:lnTo>
                    <a:lnTo>
                      <a:pt x="145" y="205"/>
                    </a:lnTo>
                    <a:lnTo>
                      <a:pt x="202" y="224"/>
                    </a:lnTo>
                    <a:lnTo>
                      <a:pt x="227" y="239"/>
                    </a:lnTo>
                    <a:lnTo>
                      <a:pt x="256" y="206"/>
                    </a:lnTo>
                    <a:lnTo>
                      <a:pt x="253" y="168"/>
                    </a:lnTo>
                    <a:lnTo>
                      <a:pt x="229" y="174"/>
                    </a:lnTo>
                    <a:lnTo>
                      <a:pt x="212" y="146"/>
                    </a:lnTo>
                    <a:lnTo>
                      <a:pt x="236" y="107"/>
                    </a:lnTo>
                    <a:lnTo>
                      <a:pt x="230" y="56"/>
                    </a:lnTo>
                    <a:lnTo>
                      <a:pt x="212" y="44"/>
                    </a:lnTo>
                    <a:lnTo>
                      <a:pt x="172" y="77"/>
                    </a:lnTo>
                    <a:lnTo>
                      <a:pt x="127" y="16"/>
                    </a:lnTo>
                    <a:lnTo>
                      <a:pt x="99" y="4"/>
                    </a:lnTo>
                    <a:lnTo>
                      <a:pt x="54" y="0"/>
                    </a:lnTo>
                    <a:lnTo>
                      <a:pt x="38" y="15"/>
                    </a:lnTo>
                    <a:lnTo>
                      <a:pt x="39" y="44"/>
                    </a:lnTo>
                    <a:lnTo>
                      <a:pt x="15" y="71"/>
                    </a:lnTo>
                    <a:lnTo>
                      <a:pt x="0" y="104"/>
                    </a:lnTo>
                    <a:lnTo>
                      <a:pt x="5" y="147"/>
                    </a:lnTo>
                    <a:lnTo>
                      <a:pt x="15" y="168"/>
                    </a:lnTo>
                    <a:lnTo>
                      <a:pt x="48" y="165"/>
                    </a:lnTo>
                    <a:lnTo>
                      <a:pt x="48" y="182"/>
                    </a:lnTo>
                    <a:lnTo>
                      <a:pt x="23" y="217"/>
                    </a:lnTo>
                    <a:lnTo>
                      <a:pt x="36" y="242"/>
                    </a:lnTo>
                    <a:lnTo>
                      <a:pt x="68" y="259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3" name="Freeform 10"/>
              <p:cNvSpPr>
                <a:spLocks noChangeAspect="1"/>
              </p:cNvSpPr>
              <p:nvPr/>
            </p:nvSpPr>
            <p:spPr bwMode="auto">
              <a:xfrm>
                <a:off x="3738403" y="5147789"/>
                <a:ext cx="352404" cy="598422"/>
              </a:xfrm>
              <a:custGeom>
                <a:avLst/>
                <a:gdLst>
                  <a:gd name="T0" fmla="*/ 70214719 w 133"/>
                  <a:gd name="T1" fmla="*/ 1227242612 h 226"/>
                  <a:gd name="T2" fmla="*/ 210644158 w 133"/>
                  <a:gd name="T3" fmla="*/ 1402564877 h 226"/>
                  <a:gd name="T4" fmla="*/ 154473442 w 133"/>
                  <a:gd name="T5" fmla="*/ 1753204110 h 226"/>
                  <a:gd name="T6" fmla="*/ 0 w 133"/>
                  <a:gd name="T7" fmla="*/ 2033717086 h 226"/>
                  <a:gd name="T8" fmla="*/ 224688161 w 133"/>
                  <a:gd name="T9" fmla="*/ 2147483647 h 226"/>
                  <a:gd name="T10" fmla="*/ 280858877 w 133"/>
                  <a:gd name="T11" fmla="*/ 2147483647 h 226"/>
                  <a:gd name="T12" fmla="*/ 1088333447 w 133"/>
                  <a:gd name="T13" fmla="*/ 2147483647 h 226"/>
                  <a:gd name="T14" fmla="*/ 1509624412 w 133"/>
                  <a:gd name="T15" fmla="*/ 2131895436 h 226"/>
                  <a:gd name="T16" fmla="*/ 1298977604 w 133"/>
                  <a:gd name="T17" fmla="*/ 1753204110 h 226"/>
                  <a:gd name="T18" fmla="*/ 1558773125 w 133"/>
                  <a:gd name="T19" fmla="*/ 1402564877 h 226"/>
                  <a:gd name="T20" fmla="*/ 1544731771 w 133"/>
                  <a:gd name="T21" fmla="*/ 736345567 h 226"/>
                  <a:gd name="T22" fmla="*/ 891730643 w 133"/>
                  <a:gd name="T23" fmla="*/ 490897045 h 226"/>
                  <a:gd name="T24" fmla="*/ 610871767 w 133"/>
                  <a:gd name="T25" fmla="*/ 0 h 226"/>
                  <a:gd name="T26" fmla="*/ 435332319 w 133"/>
                  <a:gd name="T27" fmla="*/ 84153628 h 226"/>
                  <a:gd name="T28" fmla="*/ 386183605 w 133"/>
                  <a:gd name="T29" fmla="*/ 434795509 h 226"/>
                  <a:gd name="T30" fmla="*/ 259795521 w 133"/>
                  <a:gd name="T31" fmla="*/ 715308485 h 226"/>
                  <a:gd name="T32" fmla="*/ 84258723 w 133"/>
                  <a:gd name="T33" fmla="*/ 701281115 h 226"/>
                  <a:gd name="T34" fmla="*/ 70214719 w 133"/>
                  <a:gd name="T35" fmla="*/ 1227242612 h 22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3" h="226">
                    <a:moveTo>
                      <a:pt x="6" y="105"/>
                    </a:moveTo>
                    <a:lnTo>
                      <a:pt x="18" y="120"/>
                    </a:lnTo>
                    <a:lnTo>
                      <a:pt x="13" y="150"/>
                    </a:lnTo>
                    <a:lnTo>
                      <a:pt x="0" y="174"/>
                    </a:lnTo>
                    <a:lnTo>
                      <a:pt x="19" y="186"/>
                    </a:lnTo>
                    <a:lnTo>
                      <a:pt x="24" y="223"/>
                    </a:lnTo>
                    <a:lnTo>
                      <a:pt x="93" y="226"/>
                    </a:lnTo>
                    <a:lnTo>
                      <a:pt x="129" y="182"/>
                    </a:lnTo>
                    <a:lnTo>
                      <a:pt x="111" y="150"/>
                    </a:lnTo>
                    <a:lnTo>
                      <a:pt x="133" y="120"/>
                    </a:lnTo>
                    <a:lnTo>
                      <a:pt x="132" y="63"/>
                    </a:lnTo>
                    <a:lnTo>
                      <a:pt x="76" y="42"/>
                    </a:lnTo>
                    <a:lnTo>
                      <a:pt x="52" y="0"/>
                    </a:lnTo>
                    <a:lnTo>
                      <a:pt x="37" y="7"/>
                    </a:lnTo>
                    <a:lnTo>
                      <a:pt x="33" y="37"/>
                    </a:lnTo>
                    <a:lnTo>
                      <a:pt x="22" y="61"/>
                    </a:lnTo>
                    <a:lnTo>
                      <a:pt x="7" y="60"/>
                    </a:lnTo>
                    <a:lnTo>
                      <a:pt x="6" y="105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4" name="Freeform 11"/>
              <p:cNvSpPr>
                <a:spLocks noChangeAspect="1"/>
              </p:cNvSpPr>
              <p:nvPr/>
            </p:nvSpPr>
            <p:spPr bwMode="auto">
              <a:xfrm>
                <a:off x="3876507" y="4579526"/>
                <a:ext cx="768305" cy="736520"/>
              </a:xfrm>
              <a:custGeom>
                <a:avLst/>
                <a:gdLst>
                  <a:gd name="T0" fmla="*/ 652837851 w 290"/>
                  <a:gd name="T1" fmla="*/ 1614735835 h 278"/>
                  <a:gd name="T2" fmla="*/ 737075506 w 290"/>
                  <a:gd name="T3" fmla="*/ 1404118578 h 278"/>
                  <a:gd name="T4" fmla="*/ 350987579 w 290"/>
                  <a:gd name="T5" fmla="*/ 1017986499 h 278"/>
                  <a:gd name="T6" fmla="*/ 737075506 w 290"/>
                  <a:gd name="T7" fmla="*/ 435277607 h 278"/>
                  <a:gd name="T8" fmla="*/ 1116142303 w 290"/>
                  <a:gd name="T9" fmla="*/ 631854420 h 278"/>
                  <a:gd name="T10" fmla="*/ 1333754920 w 290"/>
                  <a:gd name="T11" fmla="*/ 435277607 h 278"/>
                  <a:gd name="T12" fmla="*/ 1783019763 w 290"/>
                  <a:gd name="T13" fmla="*/ 470380042 h 278"/>
                  <a:gd name="T14" fmla="*/ 1733879806 w 290"/>
                  <a:gd name="T15" fmla="*/ 224657701 h 278"/>
                  <a:gd name="T16" fmla="*/ 2014671989 w 290"/>
                  <a:gd name="T17" fmla="*/ 0 h 278"/>
                  <a:gd name="T18" fmla="*/ 2147483647 w 290"/>
                  <a:gd name="T19" fmla="*/ 224657701 h 278"/>
                  <a:gd name="T20" fmla="*/ 2147483647 w 290"/>
                  <a:gd name="T21" fmla="*/ 400172523 h 278"/>
                  <a:gd name="T22" fmla="*/ 2147483647 w 290"/>
                  <a:gd name="T23" fmla="*/ 751204817 h 278"/>
                  <a:gd name="T24" fmla="*/ 2147483647 w 290"/>
                  <a:gd name="T25" fmla="*/ 1509428532 h 278"/>
                  <a:gd name="T26" fmla="*/ 2147483647 w 290"/>
                  <a:gd name="T27" fmla="*/ 1888539064 h 278"/>
                  <a:gd name="T28" fmla="*/ 2147483647 w 290"/>
                  <a:gd name="T29" fmla="*/ 2147483647 h 278"/>
                  <a:gd name="T30" fmla="*/ 2147483647 w 290"/>
                  <a:gd name="T31" fmla="*/ 2147483647 h 278"/>
                  <a:gd name="T32" fmla="*/ 2147483647 w 290"/>
                  <a:gd name="T33" fmla="*/ 2147483647 h 278"/>
                  <a:gd name="T34" fmla="*/ 2147483647 w 290"/>
                  <a:gd name="T35" fmla="*/ 2147483647 h 278"/>
                  <a:gd name="T36" fmla="*/ 1909373595 w 290"/>
                  <a:gd name="T37" fmla="*/ 2147483647 h 278"/>
                  <a:gd name="T38" fmla="*/ 1544346407 w 290"/>
                  <a:gd name="T39" fmla="*/ 2147483647 h 278"/>
                  <a:gd name="T40" fmla="*/ 940648513 w 290"/>
                  <a:gd name="T41" fmla="*/ 2147483647 h 278"/>
                  <a:gd name="T42" fmla="*/ 280789533 w 290"/>
                  <a:gd name="T43" fmla="*/ 2147483647 h 278"/>
                  <a:gd name="T44" fmla="*/ 0 w 290"/>
                  <a:gd name="T45" fmla="*/ 2147483647 h 278"/>
                  <a:gd name="T46" fmla="*/ 175493789 w 290"/>
                  <a:gd name="T47" fmla="*/ 1860458176 h 278"/>
                  <a:gd name="T48" fmla="*/ 596679414 w 290"/>
                  <a:gd name="T49" fmla="*/ 1825353092 h 278"/>
                  <a:gd name="T50" fmla="*/ 652837851 w 290"/>
                  <a:gd name="T51" fmla="*/ 1614735835 h 27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90" h="278">
                    <a:moveTo>
                      <a:pt x="56" y="138"/>
                    </a:moveTo>
                    <a:lnTo>
                      <a:pt x="63" y="120"/>
                    </a:lnTo>
                    <a:lnTo>
                      <a:pt x="30" y="87"/>
                    </a:lnTo>
                    <a:lnTo>
                      <a:pt x="63" y="37"/>
                    </a:lnTo>
                    <a:lnTo>
                      <a:pt x="95" y="54"/>
                    </a:lnTo>
                    <a:lnTo>
                      <a:pt x="114" y="37"/>
                    </a:lnTo>
                    <a:lnTo>
                      <a:pt x="152" y="40"/>
                    </a:lnTo>
                    <a:lnTo>
                      <a:pt x="148" y="19"/>
                    </a:lnTo>
                    <a:lnTo>
                      <a:pt x="172" y="0"/>
                    </a:lnTo>
                    <a:lnTo>
                      <a:pt x="229" y="19"/>
                    </a:lnTo>
                    <a:lnTo>
                      <a:pt x="254" y="34"/>
                    </a:lnTo>
                    <a:lnTo>
                      <a:pt x="242" y="64"/>
                    </a:lnTo>
                    <a:lnTo>
                      <a:pt x="286" y="129"/>
                    </a:lnTo>
                    <a:lnTo>
                      <a:pt x="290" y="161"/>
                    </a:lnTo>
                    <a:lnTo>
                      <a:pt x="245" y="209"/>
                    </a:lnTo>
                    <a:lnTo>
                      <a:pt x="223" y="204"/>
                    </a:lnTo>
                    <a:lnTo>
                      <a:pt x="214" y="231"/>
                    </a:lnTo>
                    <a:lnTo>
                      <a:pt x="187" y="225"/>
                    </a:lnTo>
                    <a:lnTo>
                      <a:pt x="163" y="254"/>
                    </a:lnTo>
                    <a:lnTo>
                      <a:pt x="132" y="270"/>
                    </a:lnTo>
                    <a:lnTo>
                      <a:pt x="80" y="278"/>
                    </a:lnTo>
                    <a:lnTo>
                      <a:pt x="24" y="257"/>
                    </a:lnTo>
                    <a:lnTo>
                      <a:pt x="0" y="215"/>
                    </a:lnTo>
                    <a:lnTo>
                      <a:pt x="15" y="159"/>
                    </a:lnTo>
                    <a:lnTo>
                      <a:pt x="51" y="156"/>
                    </a:lnTo>
                    <a:lnTo>
                      <a:pt x="56" y="138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5" name="Freeform 12"/>
              <p:cNvSpPr>
                <a:spLocks noChangeAspect="1"/>
              </p:cNvSpPr>
              <p:nvPr/>
            </p:nvSpPr>
            <p:spPr bwMode="auto">
              <a:xfrm>
                <a:off x="3670144" y="3639828"/>
                <a:ext cx="490508" cy="903189"/>
              </a:xfrm>
              <a:custGeom>
                <a:avLst/>
                <a:gdLst>
                  <a:gd name="T0" fmla="*/ 316383107 w 185"/>
                  <a:gd name="T1" fmla="*/ 2147483647 h 341"/>
                  <a:gd name="T2" fmla="*/ 597611947 w 185"/>
                  <a:gd name="T3" fmla="*/ 2147483647 h 341"/>
                  <a:gd name="T4" fmla="*/ 1012423292 w 185"/>
                  <a:gd name="T5" fmla="*/ 2147483647 h 341"/>
                  <a:gd name="T6" fmla="*/ 1054609474 w 185"/>
                  <a:gd name="T7" fmla="*/ 2147483647 h 341"/>
                  <a:gd name="T8" fmla="*/ 1293652131 w 185"/>
                  <a:gd name="T9" fmla="*/ 2147483647 h 341"/>
                  <a:gd name="T10" fmla="*/ 1230375510 w 185"/>
                  <a:gd name="T11" fmla="*/ 2147483647 h 341"/>
                  <a:gd name="T12" fmla="*/ 1406144197 w 185"/>
                  <a:gd name="T13" fmla="*/ 2147483647 h 341"/>
                  <a:gd name="T14" fmla="*/ 1694404951 w 185"/>
                  <a:gd name="T15" fmla="*/ 2147483647 h 341"/>
                  <a:gd name="T16" fmla="*/ 1680343774 w 185"/>
                  <a:gd name="T17" fmla="*/ 1908584505 h 341"/>
                  <a:gd name="T18" fmla="*/ 1870173638 w 185"/>
                  <a:gd name="T19" fmla="*/ 1733164051 h 341"/>
                  <a:gd name="T20" fmla="*/ 2081093942 w 185"/>
                  <a:gd name="T21" fmla="*/ 1382320493 h 341"/>
                  <a:gd name="T22" fmla="*/ 2147483647 w 185"/>
                  <a:gd name="T23" fmla="*/ 645550875 h 341"/>
                  <a:gd name="T24" fmla="*/ 1546758617 w 185"/>
                  <a:gd name="T25" fmla="*/ 442062300 h 341"/>
                  <a:gd name="T26" fmla="*/ 1469420819 w 185"/>
                  <a:gd name="T27" fmla="*/ 0 h 341"/>
                  <a:gd name="T28" fmla="*/ 1054609474 w 185"/>
                  <a:gd name="T29" fmla="*/ 91218742 h 341"/>
                  <a:gd name="T30" fmla="*/ 942117408 w 185"/>
                  <a:gd name="T31" fmla="*/ 442062300 h 341"/>
                  <a:gd name="T32" fmla="*/ 632766214 w 185"/>
                  <a:gd name="T33" fmla="*/ 582400253 h 341"/>
                  <a:gd name="T34" fmla="*/ 562457679 w 185"/>
                  <a:gd name="T35" fmla="*/ 1031479584 h 341"/>
                  <a:gd name="T36" fmla="*/ 0 w 185"/>
                  <a:gd name="T37" fmla="*/ 1010428494 h 341"/>
                  <a:gd name="T38" fmla="*/ 175768688 w 185"/>
                  <a:gd name="T39" fmla="*/ 1522658446 h 341"/>
                  <a:gd name="T40" fmla="*/ 105460152 w 185"/>
                  <a:gd name="T41" fmla="*/ 1838416853 h 341"/>
                  <a:gd name="T42" fmla="*/ 478087966 w 185"/>
                  <a:gd name="T43" fmla="*/ 2133124171 h 341"/>
                  <a:gd name="T44" fmla="*/ 667917831 w 185"/>
                  <a:gd name="T45" fmla="*/ 2147483647 h 341"/>
                  <a:gd name="T46" fmla="*/ 372627815 w 185"/>
                  <a:gd name="T47" fmla="*/ 2147483647 h 341"/>
                  <a:gd name="T48" fmla="*/ 386688991 w 185"/>
                  <a:gd name="T49" fmla="*/ 2147483647 h 341"/>
                  <a:gd name="T50" fmla="*/ 316383107 w 185"/>
                  <a:gd name="T51" fmla="*/ 2147483647 h 34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85" h="341">
                    <a:moveTo>
                      <a:pt x="27" y="298"/>
                    </a:moveTo>
                    <a:lnTo>
                      <a:pt x="51" y="341"/>
                    </a:lnTo>
                    <a:lnTo>
                      <a:pt x="86" y="338"/>
                    </a:lnTo>
                    <a:lnTo>
                      <a:pt x="90" y="306"/>
                    </a:lnTo>
                    <a:lnTo>
                      <a:pt x="110" y="295"/>
                    </a:lnTo>
                    <a:lnTo>
                      <a:pt x="105" y="252"/>
                    </a:lnTo>
                    <a:lnTo>
                      <a:pt x="120" y="219"/>
                    </a:lnTo>
                    <a:lnTo>
                      <a:pt x="144" y="192"/>
                    </a:lnTo>
                    <a:lnTo>
                      <a:pt x="143" y="163"/>
                    </a:lnTo>
                    <a:lnTo>
                      <a:pt x="159" y="148"/>
                    </a:lnTo>
                    <a:lnTo>
                      <a:pt x="177" y="118"/>
                    </a:lnTo>
                    <a:lnTo>
                      <a:pt x="185" y="55"/>
                    </a:lnTo>
                    <a:lnTo>
                      <a:pt x="132" y="38"/>
                    </a:lnTo>
                    <a:lnTo>
                      <a:pt x="125" y="0"/>
                    </a:lnTo>
                    <a:lnTo>
                      <a:pt x="90" y="8"/>
                    </a:lnTo>
                    <a:lnTo>
                      <a:pt x="80" y="38"/>
                    </a:lnTo>
                    <a:lnTo>
                      <a:pt x="54" y="50"/>
                    </a:lnTo>
                    <a:lnTo>
                      <a:pt x="48" y="88"/>
                    </a:lnTo>
                    <a:lnTo>
                      <a:pt x="0" y="86"/>
                    </a:lnTo>
                    <a:lnTo>
                      <a:pt x="15" y="130"/>
                    </a:lnTo>
                    <a:lnTo>
                      <a:pt x="9" y="157"/>
                    </a:lnTo>
                    <a:lnTo>
                      <a:pt x="41" y="182"/>
                    </a:lnTo>
                    <a:lnTo>
                      <a:pt x="57" y="217"/>
                    </a:lnTo>
                    <a:lnTo>
                      <a:pt x="32" y="225"/>
                    </a:lnTo>
                    <a:lnTo>
                      <a:pt x="33" y="276"/>
                    </a:lnTo>
                    <a:lnTo>
                      <a:pt x="27" y="298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6" name="Freeform 13"/>
              <p:cNvSpPr>
                <a:spLocks noChangeAspect="1"/>
              </p:cNvSpPr>
              <p:nvPr/>
            </p:nvSpPr>
            <p:spPr bwMode="auto">
              <a:xfrm>
                <a:off x="4443211" y="4581112"/>
                <a:ext cx="547655" cy="906363"/>
              </a:xfrm>
              <a:custGeom>
                <a:avLst/>
                <a:gdLst>
                  <a:gd name="T0" fmla="*/ 1449087198 w 207"/>
                  <a:gd name="T1" fmla="*/ 302074486 h 342"/>
                  <a:gd name="T2" fmla="*/ 1554092290 w 207"/>
                  <a:gd name="T3" fmla="*/ 70250805 h 342"/>
                  <a:gd name="T4" fmla="*/ 1806107684 w 207"/>
                  <a:gd name="T5" fmla="*/ 126451449 h 342"/>
                  <a:gd name="T6" fmla="*/ 1876113725 w 207"/>
                  <a:gd name="T7" fmla="*/ 316124647 h 342"/>
                  <a:gd name="T8" fmla="*/ 1876113725 w 207"/>
                  <a:gd name="T9" fmla="*/ 597125216 h 342"/>
                  <a:gd name="T10" fmla="*/ 2147483647 w 207"/>
                  <a:gd name="T11" fmla="*/ 772750904 h 342"/>
                  <a:gd name="T12" fmla="*/ 1715104330 w 207"/>
                  <a:gd name="T13" fmla="*/ 1046727718 h 342"/>
                  <a:gd name="T14" fmla="*/ 1610096593 w 207"/>
                  <a:gd name="T15" fmla="*/ 1875676615 h 342"/>
                  <a:gd name="T16" fmla="*/ 2147483647 w 207"/>
                  <a:gd name="T17" fmla="*/ 2051302302 h 342"/>
                  <a:gd name="T18" fmla="*/ 2147483647 w 207"/>
                  <a:gd name="T19" fmla="*/ 2147483647 h 342"/>
                  <a:gd name="T20" fmla="*/ 2065123948 w 207"/>
                  <a:gd name="T21" fmla="*/ 2147483647 h 342"/>
                  <a:gd name="T22" fmla="*/ 1960118856 w 207"/>
                  <a:gd name="T23" fmla="*/ 2147483647 h 342"/>
                  <a:gd name="T24" fmla="*/ 1736104290 w 207"/>
                  <a:gd name="T25" fmla="*/ 2147483647 h 342"/>
                  <a:gd name="T26" fmla="*/ 1204072672 w 207"/>
                  <a:gd name="T27" fmla="*/ 2147483647 h 342"/>
                  <a:gd name="T28" fmla="*/ 875053014 w 207"/>
                  <a:gd name="T29" fmla="*/ 2147483647 h 342"/>
                  <a:gd name="T30" fmla="*/ 294017961 w 207"/>
                  <a:gd name="T31" fmla="*/ 2147483647 h 342"/>
                  <a:gd name="T32" fmla="*/ 315017921 w 207"/>
                  <a:gd name="T33" fmla="*/ 2147483647 h 342"/>
                  <a:gd name="T34" fmla="*/ 0 w 207"/>
                  <a:gd name="T35" fmla="*/ 2147483647 h 342"/>
                  <a:gd name="T36" fmla="*/ 105005092 w 207"/>
                  <a:gd name="T37" fmla="*/ 2147483647 h 342"/>
                  <a:gd name="T38" fmla="*/ 364021355 w 207"/>
                  <a:gd name="T39" fmla="*/ 2147483647 h 342"/>
                  <a:gd name="T40" fmla="*/ 889054751 w 207"/>
                  <a:gd name="T41" fmla="*/ 1875676615 h 342"/>
                  <a:gd name="T42" fmla="*/ 840051316 w 207"/>
                  <a:gd name="T43" fmla="*/ 1503351324 h 342"/>
                  <a:gd name="T44" fmla="*/ 329019658 w 207"/>
                  <a:gd name="T45" fmla="*/ 737626826 h 342"/>
                  <a:gd name="T46" fmla="*/ 469029093 w 207"/>
                  <a:gd name="T47" fmla="*/ 386375452 h 342"/>
                  <a:gd name="T48" fmla="*/ 805049619 w 207"/>
                  <a:gd name="T49" fmla="*/ 0 h 342"/>
                  <a:gd name="T50" fmla="*/ 1099064934 w 207"/>
                  <a:gd name="T51" fmla="*/ 372325291 h 342"/>
                  <a:gd name="T52" fmla="*/ 1449087198 w 207"/>
                  <a:gd name="T53" fmla="*/ 302074486 h 34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07" h="342">
                    <a:moveTo>
                      <a:pt x="124" y="26"/>
                    </a:moveTo>
                    <a:lnTo>
                      <a:pt x="133" y="6"/>
                    </a:lnTo>
                    <a:lnTo>
                      <a:pt x="155" y="11"/>
                    </a:lnTo>
                    <a:lnTo>
                      <a:pt x="161" y="27"/>
                    </a:lnTo>
                    <a:lnTo>
                      <a:pt x="161" y="51"/>
                    </a:lnTo>
                    <a:lnTo>
                      <a:pt x="186" y="66"/>
                    </a:lnTo>
                    <a:lnTo>
                      <a:pt x="147" y="89"/>
                    </a:lnTo>
                    <a:lnTo>
                      <a:pt x="138" y="160"/>
                    </a:lnTo>
                    <a:lnTo>
                      <a:pt x="200" y="175"/>
                    </a:lnTo>
                    <a:lnTo>
                      <a:pt x="207" y="217"/>
                    </a:lnTo>
                    <a:lnTo>
                      <a:pt x="177" y="223"/>
                    </a:lnTo>
                    <a:lnTo>
                      <a:pt x="168" y="289"/>
                    </a:lnTo>
                    <a:lnTo>
                      <a:pt x="149" y="330"/>
                    </a:lnTo>
                    <a:lnTo>
                      <a:pt x="103" y="325"/>
                    </a:lnTo>
                    <a:lnTo>
                      <a:pt x="75" y="342"/>
                    </a:lnTo>
                    <a:lnTo>
                      <a:pt x="25" y="300"/>
                    </a:lnTo>
                    <a:lnTo>
                      <a:pt x="27" y="275"/>
                    </a:lnTo>
                    <a:lnTo>
                      <a:pt x="0" y="230"/>
                    </a:lnTo>
                    <a:lnTo>
                      <a:pt x="9" y="203"/>
                    </a:lnTo>
                    <a:lnTo>
                      <a:pt x="31" y="208"/>
                    </a:lnTo>
                    <a:lnTo>
                      <a:pt x="76" y="160"/>
                    </a:lnTo>
                    <a:lnTo>
                      <a:pt x="72" y="128"/>
                    </a:lnTo>
                    <a:lnTo>
                      <a:pt x="28" y="63"/>
                    </a:lnTo>
                    <a:lnTo>
                      <a:pt x="40" y="33"/>
                    </a:lnTo>
                    <a:lnTo>
                      <a:pt x="69" y="0"/>
                    </a:lnTo>
                    <a:lnTo>
                      <a:pt x="94" y="32"/>
                    </a:lnTo>
                    <a:lnTo>
                      <a:pt x="124" y="26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7" name="Freeform 14"/>
              <p:cNvSpPr>
                <a:spLocks noChangeAspect="1"/>
              </p:cNvSpPr>
              <p:nvPr/>
            </p:nvSpPr>
            <p:spPr bwMode="auto">
              <a:xfrm>
                <a:off x="4032073" y="5174773"/>
                <a:ext cx="988954" cy="587311"/>
              </a:xfrm>
              <a:custGeom>
                <a:avLst/>
                <a:gdLst>
                  <a:gd name="T0" fmla="*/ 2147483647 w 373"/>
                  <a:gd name="T1" fmla="*/ 2147483647 h 222"/>
                  <a:gd name="T2" fmla="*/ 2147483647 w 373"/>
                  <a:gd name="T3" fmla="*/ 2147483647 h 222"/>
                  <a:gd name="T4" fmla="*/ 2147483647 w 373"/>
                  <a:gd name="T5" fmla="*/ 2147483647 h 222"/>
                  <a:gd name="T6" fmla="*/ 2147483647 w 373"/>
                  <a:gd name="T7" fmla="*/ 1694105917 h 222"/>
                  <a:gd name="T8" fmla="*/ 2147483647 w 373"/>
                  <a:gd name="T9" fmla="*/ 1491093771 h 222"/>
                  <a:gd name="T10" fmla="*/ 2147483647 w 373"/>
                  <a:gd name="T11" fmla="*/ 1211074646 h 222"/>
                  <a:gd name="T12" fmla="*/ 2147483647 w 373"/>
                  <a:gd name="T13" fmla="*/ 1239078146 h 222"/>
                  <a:gd name="T14" fmla="*/ 2147483647 w 373"/>
                  <a:gd name="T15" fmla="*/ 1176072917 h 222"/>
                  <a:gd name="T16" fmla="*/ 2147483647 w 373"/>
                  <a:gd name="T17" fmla="*/ 1379085063 h 222"/>
                  <a:gd name="T18" fmla="*/ 2116178105 w 373"/>
                  <a:gd name="T19" fmla="*/ 889055563 h 222"/>
                  <a:gd name="T20" fmla="*/ 2137268190 w 373"/>
                  <a:gd name="T21" fmla="*/ 595037333 h 222"/>
                  <a:gd name="T22" fmla="*/ 1820895713 w 373"/>
                  <a:gd name="T23" fmla="*/ 70003458 h 222"/>
                  <a:gd name="T24" fmla="*/ 1504523236 w 373"/>
                  <a:gd name="T25" fmla="*/ 0 h 222"/>
                  <a:gd name="T26" fmla="*/ 1223304435 w 373"/>
                  <a:gd name="T27" fmla="*/ 336020833 h 222"/>
                  <a:gd name="T28" fmla="*/ 857719994 w 373"/>
                  <a:gd name="T29" fmla="*/ 525033875 h 222"/>
                  <a:gd name="T30" fmla="*/ 246067777 w 373"/>
                  <a:gd name="T31" fmla="*/ 616037313 h 222"/>
                  <a:gd name="T32" fmla="*/ 260128717 w 373"/>
                  <a:gd name="T33" fmla="*/ 1281080750 h 222"/>
                  <a:gd name="T34" fmla="*/ 0 w 373"/>
                  <a:gd name="T35" fmla="*/ 1631100688 h 222"/>
                  <a:gd name="T36" fmla="*/ 210914101 w 373"/>
                  <a:gd name="T37" fmla="*/ 2009124125 h 222"/>
                  <a:gd name="T38" fmla="*/ 597591278 w 373"/>
                  <a:gd name="T39" fmla="*/ 2009124125 h 222"/>
                  <a:gd name="T40" fmla="*/ 857719994 w 373"/>
                  <a:gd name="T41" fmla="*/ 1841113708 h 222"/>
                  <a:gd name="T42" fmla="*/ 1715439988 w 373"/>
                  <a:gd name="T43" fmla="*/ 1911119813 h 222"/>
                  <a:gd name="T44" fmla="*/ 2147483647 w 373"/>
                  <a:gd name="T45" fmla="*/ 1806111979 h 222"/>
                  <a:gd name="T46" fmla="*/ 2147483647 w 373"/>
                  <a:gd name="T47" fmla="*/ 1939120667 h 222"/>
                  <a:gd name="T48" fmla="*/ 2147483647 w 373"/>
                  <a:gd name="T49" fmla="*/ 2147483647 h 222"/>
                  <a:gd name="T50" fmla="*/ 2147483647 w 373"/>
                  <a:gd name="T51" fmla="*/ 2147483647 h 2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73" h="222">
                    <a:moveTo>
                      <a:pt x="305" y="213"/>
                    </a:moveTo>
                    <a:lnTo>
                      <a:pt x="361" y="222"/>
                    </a:lnTo>
                    <a:lnTo>
                      <a:pt x="373" y="200"/>
                    </a:lnTo>
                    <a:lnTo>
                      <a:pt x="329" y="145"/>
                    </a:lnTo>
                    <a:lnTo>
                      <a:pt x="316" y="128"/>
                    </a:lnTo>
                    <a:lnTo>
                      <a:pt x="325" y="104"/>
                    </a:lnTo>
                    <a:lnTo>
                      <a:pt x="304" y="106"/>
                    </a:lnTo>
                    <a:lnTo>
                      <a:pt x="258" y="101"/>
                    </a:lnTo>
                    <a:lnTo>
                      <a:pt x="230" y="118"/>
                    </a:lnTo>
                    <a:lnTo>
                      <a:pt x="180" y="76"/>
                    </a:lnTo>
                    <a:lnTo>
                      <a:pt x="182" y="51"/>
                    </a:lnTo>
                    <a:lnTo>
                      <a:pt x="155" y="6"/>
                    </a:lnTo>
                    <a:lnTo>
                      <a:pt x="128" y="0"/>
                    </a:lnTo>
                    <a:lnTo>
                      <a:pt x="104" y="29"/>
                    </a:lnTo>
                    <a:lnTo>
                      <a:pt x="73" y="45"/>
                    </a:lnTo>
                    <a:lnTo>
                      <a:pt x="21" y="53"/>
                    </a:lnTo>
                    <a:lnTo>
                      <a:pt x="22" y="110"/>
                    </a:lnTo>
                    <a:lnTo>
                      <a:pt x="0" y="140"/>
                    </a:lnTo>
                    <a:lnTo>
                      <a:pt x="18" y="172"/>
                    </a:lnTo>
                    <a:lnTo>
                      <a:pt x="51" y="172"/>
                    </a:lnTo>
                    <a:lnTo>
                      <a:pt x="73" y="158"/>
                    </a:lnTo>
                    <a:lnTo>
                      <a:pt x="146" y="164"/>
                    </a:lnTo>
                    <a:lnTo>
                      <a:pt x="188" y="155"/>
                    </a:lnTo>
                    <a:lnTo>
                      <a:pt x="213" y="166"/>
                    </a:lnTo>
                    <a:lnTo>
                      <a:pt x="278" y="216"/>
                    </a:lnTo>
                    <a:lnTo>
                      <a:pt x="305" y="213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8" name="Freeform 15"/>
              <p:cNvSpPr>
                <a:spLocks noChangeAspect="1"/>
              </p:cNvSpPr>
              <p:nvPr/>
            </p:nvSpPr>
            <p:spPr bwMode="auto">
              <a:xfrm>
                <a:off x="4808315" y="4652543"/>
                <a:ext cx="476222" cy="1050810"/>
              </a:xfrm>
              <a:custGeom>
                <a:avLst/>
                <a:gdLst>
                  <a:gd name="T0" fmla="*/ 1505092875 w 180"/>
                  <a:gd name="T1" fmla="*/ 1177258362 h 397"/>
                  <a:gd name="T2" fmla="*/ 1631100688 w 180"/>
                  <a:gd name="T3" fmla="*/ 1941074358 h 397"/>
                  <a:gd name="T4" fmla="*/ 2016125000 w 180"/>
                  <a:gd name="T5" fmla="*/ 2147483647 h 397"/>
                  <a:gd name="T6" fmla="*/ 2100130208 w 180"/>
                  <a:gd name="T7" fmla="*/ 2147483647 h 397"/>
                  <a:gd name="T8" fmla="*/ 1855115458 w 180"/>
                  <a:gd name="T9" fmla="*/ 2147483647 h 397"/>
                  <a:gd name="T10" fmla="*/ 1316082479 w 180"/>
                  <a:gd name="T11" fmla="*/ 2147483647 h 397"/>
                  <a:gd name="T12" fmla="*/ 931058167 w 180"/>
                  <a:gd name="T13" fmla="*/ 2147483647 h 397"/>
                  <a:gd name="T14" fmla="*/ 420026042 w 180"/>
                  <a:gd name="T15" fmla="*/ 2147483647 h 397"/>
                  <a:gd name="T16" fmla="*/ 266017375 w 180"/>
                  <a:gd name="T17" fmla="*/ 2147483647 h 397"/>
                  <a:gd name="T18" fmla="*/ 371022563 w 180"/>
                  <a:gd name="T19" fmla="*/ 2147483647 h 397"/>
                  <a:gd name="T20" fmla="*/ 126007813 w 180"/>
                  <a:gd name="T21" fmla="*/ 2147483647 h 397"/>
                  <a:gd name="T22" fmla="*/ 350022583 w 180"/>
                  <a:gd name="T23" fmla="*/ 2147483647 h 397"/>
                  <a:gd name="T24" fmla="*/ 455027771 w 180"/>
                  <a:gd name="T25" fmla="*/ 2147483647 h 397"/>
                  <a:gd name="T26" fmla="*/ 805050354 w 180"/>
                  <a:gd name="T27" fmla="*/ 2147483647 h 397"/>
                  <a:gd name="T28" fmla="*/ 721045146 w 180"/>
                  <a:gd name="T29" fmla="*/ 1730849651 h 397"/>
                  <a:gd name="T30" fmla="*/ 0 w 180"/>
                  <a:gd name="T31" fmla="*/ 1555662835 h 397"/>
                  <a:gd name="T32" fmla="*/ 105007833 w 180"/>
                  <a:gd name="T33" fmla="*/ 721771055 h 397"/>
                  <a:gd name="T34" fmla="*/ 560035604 w 180"/>
                  <a:gd name="T35" fmla="*/ 455487307 h 397"/>
                  <a:gd name="T36" fmla="*/ 266017375 w 180"/>
                  <a:gd name="T37" fmla="*/ 280300492 h 397"/>
                  <a:gd name="T38" fmla="*/ 266017375 w 180"/>
                  <a:gd name="T39" fmla="*/ 0 h 397"/>
                  <a:gd name="T40" fmla="*/ 966059896 w 180"/>
                  <a:gd name="T41" fmla="*/ 21021147 h 397"/>
                  <a:gd name="T42" fmla="*/ 1071067729 w 180"/>
                  <a:gd name="T43" fmla="*/ 875936722 h 397"/>
                  <a:gd name="T44" fmla="*/ 1505092875 w 180"/>
                  <a:gd name="T45" fmla="*/ 1177258362 h 39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80" h="397">
                    <a:moveTo>
                      <a:pt x="129" y="101"/>
                    </a:moveTo>
                    <a:lnTo>
                      <a:pt x="140" y="166"/>
                    </a:lnTo>
                    <a:lnTo>
                      <a:pt x="173" y="196"/>
                    </a:lnTo>
                    <a:lnTo>
                      <a:pt x="180" y="245"/>
                    </a:lnTo>
                    <a:lnTo>
                      <a:pt x="159" y="288"/>
                    </a:lnTo>
                    <a:lnTo>
                      <a:pt x="113" y="337"/>
                    </a:lnTo>
                    <a:lnTo>
                      <a:pt x="80" y="397"/>
                    </a:lnTo>
                    <a:lnTo>
                      <a:pt x="36" y="342"/>
                    </a:lnTo>
                    <a:lnTo>
                      <a:pt x="23" y="325"/>
                    </a:lnTo>
                    <a:lnTo>
                      <a:pt x="32" y="301"/>
                    </a:lnTo>
                    <a:lnTo>
                      <a:pt x="11" y="303"/>
                    </a:lnTo>
                    <a:lnTo>
                      <a:pt x="30" y="262"/>
                    </a:lnTo>
                    <a:lnTo>
                      <a:pt x="39" y="196"/>
                    </a:lnTo>
                    <a:lnTo>
                      <a:pt x="69" y="190"/>
                    </a:lnTo>
                    <a:lnTo>
                      <a:pt x="62" y="148"/>
                    </a:lnTo>
                    <a:lnTo>
                      <a:pt x="0" y="133"/>
                    </a:lnTo>
                    <a:lnTo>
                      <a:pt x="9" y="62"/>
                    </a:lnTo>
                    <a:lnTo>
                      <a:pt x="48" y="39"/>
                    </a:lnTo>
                    <a:lnTo>
                      <a:pt x="23" y="24"/>
                    </a:lnTo>
                    <a:lnTo>
                      <a:pt x="23" y="0"/>
                    </a:lnTo>
                    <a:lnTo>
                      <a:pt x="83" y="2"/>
                    </a:lnTo>
                    <a:lnTo>
                      <a:pt x="92" y="75"/>
                    </a:lnTo>
                    <a:lnTo>
                      <a:pt x="129" y="101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79" name="Freeform 16"/>
              <p:cNvSpPr>
                <a:spLocks noChangeAspect="1"/>
              </p:cNvSpPr>
              <p:nvPr/>
            </p:nvSpPr>
            <p:spPr bwMode="auto">
              <a:xfrm>
                <a:off x="3282817" y="2636637"/>
                <a:ext cx="768305" cy="673027"/>
              </a:xfrm>
              <a:custGeom>
                <a:avLst/>
                <a:gdLst>
                  <a:gd name="T0" fmla="*/ 547542107 w 290"/>
                  <a:gd name="T1" fmla="*/ 2147483647 h 254"/>
                  <a:gd name="T2" fmla="*/ 758133594 w 290"/>
                  <a:gd name="T3" fmla="*/ 2147483647 h 254"/>
                  <a:gd name="T4" fmla="*/ 1081041955 w 290"/>
                  <a:gd name="T5" fmla="*/ 2147483647 h 254"/>
                  <a:gd name="T6" fmla="*/ 1649642151 w 290"/>
                  <a:gd name="T7" fmla="*/ 1994390000 h 254"/>
                  <a:gd name="T8" fmla="*/ 2147483647 w 290"/>
                  <a:gd name="T9" fmla="*/ 2106750000 h 254"/>
                  <a:gd name="T10" fmla="*/ 2147483647 w 290"/>
                  <a:gd name="T11" fmla="*/ 1748602500 h 254"/>
                  <a:gd name="T12" fmla="*/ 2147483647 w 290"/>
                  <a:gd name="T13" fmla="*/ 1889052500 h 254"/>
                  <a:gd name="T14" fmla="*/ 2147483647 w 290"/>
                  <a:gd name="T15" fmla="*/ 1573040000 h 254"/>
                  <a:gd name="T16" fmla="*/ 2147483647 w 290"/>
                  <a:gd name="T17" fmla="*/ 877812500 h 254"/>
                  <a:gd name="T18" fmla="*/ 2147483647 w 290"/>
                  <a:gd name="T19" fmla="*/ 561800000 h 254"/>
                  <a:gd name="T20" fmla="*/ 2147483647 w 290"/>
                  <a:gd name="T21" fmla="*/ 316012500 h 254"/>
                  <a:gd name="T22" fmla="*/ 2147483647 w 290"/>
                  <a:gd name="T23" fmla="*/ 280900000 h 254"/>
                  <a:gd name="T24" fmla="*/ 2147483647 w 290"/>
                  <a:gd name="T25" fmla="*/ 0 h 254"/>
                  <a:gd name="T26" fmla="*/ 2147483647 w 290"/>
                  <a:gd name="T27" fmla="*/ 224720000 h 254"/>
                  <a:gd name="T28" fmla="*/ 1979571641 w 290"/>
                  <a:gd name="T29" fmla="*/ 189607500 h 254"/>
                  <a:gd name="T30" fmla="*/ 1403952965 w 290"/>
                  <a:gd name="T31" fmla="*/ 526687500 h 254"/>
                  <a:gd name="T32" fmla="*/ 975746211 w 290"/>
                  <a:gd name="T33" fmla="*/ 948037500 h 254"/>
                  <a:gd name="T34" fmla="*/ 652837851 w 290"/>
                  <a:gd name="T35" fmla="*/ 1264050000 h 254"/>
                  <a:gd name="T36" fmla="*/ 21058089 w 290"/>
                  <a:gd name="T37" fmla="*/ 2064615000 h 254"/>
                  <a:gd name="T38" fmla="*/ 0 w 290"/>
                  <a:gd name="T39" fmla="*/ 2147483647 h 254"/>
                  <a:gd name="T40" fmla="*/ 547542107 w 290"/>
                  <a:gd name="T41" fmla="*/ 2147483647 h 2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90" h="254">
                    <a:moveTo>
                      <a:pt x="47" y="254"/>
                    </a:moveTo>
                    <a:lnTo>
                      <a:pt x="65" y="225"/>
                    </a:lnTo>
                    <a:lnTo>
                      <a:pt x="92" y="234"/>
                    </a:lnTo>
                    <a:lnTo>
                      <a:pt x="141" y="170"/>
                    </a:lnTo>
                    <a:lnTo>
                      <a:pt x="188" y="180"/>
                    </a:lnTo>
                    <a:lnTo>
                      <a:pt x="212" y="149"/>
                    </a:lnTo>
                    <a:lnTo>
                      <a:pt x="230" y="161"/>
                    </a:lnTo>
                    <a:lnTo>
                      <a:pt x="241" y="134"/>
                    </a:lnTo>
                    <a:lnTo>
                      <a:pt x="244" y="75"/>
                    </a:lnTo>
                    <a:lnTo>
                      <a:pt x="287" y="48"/>
                    </a:lnTo>
                    <a:lnTo>
                      <a:pt x="290" y="27"/>
                    </a:lnTo>
                    <a:lnTo>
                      <a:pt x="241" y="24"/>
                    </a:lnTo>
                    <a:lnTo>
                      <a:pt x="217" y="0"/>
                    </a:lnTo>
                    <a:lnTo>
                      <a:pt x="194" y="19"/>
                    </a:lnTo>
                    <a:lnTo>
                      <a:pt x="169" y="16"/>
                    </a:lnTo>
                    <a:lnTo>
                      <a:pt x="120" y="45"/>
                    </a:lnTo>
                    <a:lnTo>
                      <a:pt x="83" y="81"/>
                    </a:lnTo>
                    <a:lnTo>
                      <a:pt x="56" y="108"/>
                    </a:lnTo>
                    <a:lnTo>
                      <a:pt x="2" y="176"/>
                    </a:lnTo>
                    <a:lnTo>
                      <a:pt x="0" y="216"/>
                    </a:lnTo>
                    <a:lnTo>
                      <a:pt x="47" y="254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0" name="Freeform 17"/>
              <p:cNvSpPr>
                <a:spLocks noChangeAspect="1"/>
              </p:cNvSpPr>
              <p:nvPr/>
            </p:nvSpPr>
            <p:spPr bwMode="auto">
              <a:xfrm>
                <a:off x="3527277" y="3087438"/>
                <a:ext cx="317481" cy="498421"/>
              </a:xfrm>
              <a:custGeom>
                <a:avLst/>
                <a:gdLst>
                  <a:gd name="T0" fmla="*/ 364021688 w 120"/>
                  <a:gd name="T1" fmla="*/ 1926290351 h 188"/>
                  <a:gd name="T2" fmla="*/ 805050354 w 120"/>
                  <a:gd name="T3" fmla="*/ 1926290351 h 188"/>
                  <a:gd name="T4" fmla="*/ 1155072938 w 120"/>
                  <a:gd name="T5" fmla="*/ 2147483647 h 188"/>
                  <a:gd name="T6" fmla="*/ 1400087688 w 120"/>
                  <a:gd name="T7" fmla="*/ 1729443104 h 188"/>
                  <a:gd name="T8" fmla="*/ 1400087688 w 120"/>
                  <a:gd name="T9" fmla="*/ 1476353028 h 188"/>
                  <a:gd name="T10" fmla="*/ 1225076396 w 120"/>
                  <a:gd name="T11" fmla="*/ 1223265604 h 188"/>
                  <a:gd name="T12" fmla="*/ 1365085958 w 120"/>
                  <a:gd name="T13" fmla="*/ 892842966 h 188"/>
                  <a:gd name="T14" fmla="*/ 1120068563 w 120"/>
                  <a:gd name="T15" fmla="*/ 119514684 h 188"/>
                  <a:gd name="T16" fmla="*/ 574034708 w 120"/>
                  <a:gd name="T17" fmla="*/ 0 h 188"/>
                  <a:gd name="T18" fmla="*/ 0 w 120"/>
                  <a:gd name="T19" fmla="*/ 752238547 h 188"/>
                  <a:gd name="T20" fmla="*/ 14001750 w 120"/>
                  <a:gd name="T21" fmla="*/ 1138901362 h 188"/>
                  <a:gd name="T22" fmla="*/ 280016479 w 120"/>
                  <a:gd name="T23" fmla="*/ 1441202586 h 188"/>
                  <a:gd name="T24" fmla="*/ 175011292 w 120"/>
                  <a:gd name="T25" fmla="*/ 1574777978 h 188"/>
                  <a:gd name="T26" fmla="*/ 364021688 w 120"/>
                  <a:gd name="T27" fmla="*/ 1926290351 h 18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20" h="188">
                    <a:moveTo>
                      <a:pt x="31" y="164"/>
                    </a:moveTo>
                    <a:lnTo>
                      <a:pt x="69" y="164"/>
                    </a:lnTo>
                    <a:lnTo>
                      <a:pt x="99" y="188"/>
                    </a:lnTo>
                    <a:lnTo>
                      <a:pt x="120" y="147"/>
                    </a:lnTo>
                    <a:lnTo>
                      <a:pt x="120" y="126"/>
                    </a:lnTo>
                    <a:lnTo>
                      <a:pt x="105" y="104"/>
                    </a:lnTo>
                    <a:lnTo>
                      <a:pt x="117" y="76"/>
                    </a:lnTo>
                    <a:lnTo>
                      <a:pt x="96" y="10"/>
                    </a:lnTo>
                    <a:lnTo>
                      <a:pt x="49" y="0"/>
                    </a:lnTo>
                    <a:lnTo>
                      <a:pt x="0" y="64"/>
                    </a:lnTo>
                    <a:lnTo>
                      <a:pt x="1" y="97"/>
                    </a:lnTo>
                    <a:lnTo>
                      <a:pt x="24" y="123"/>
                    </a:lnTo>
                    <a:lnTo>
                      <a:pt x="15" y="134"/>
                    </a:lnTo>
                    <a:lnTo>
                      <a:pt x="31" y="164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1" name="Freeform 18"/>
              <p:cNvSpPr>
                <a:spLocks noChangeAspect="1"/>
              </p:cNvSpPr>
              <p:nvPr/>
            </p:nvSpPr>
            <p:spPr bwMode="auto">
              <a:xfrm>
                <a:off x="3079629" y="3209662"/>
                <a:ext cx="828626" cy="668264"/>
              </a:xfrm>
              <a:custGeom>
                <a:avLst/>
                <a:gdLst>
                  <a:gd name="T0" fmla="*/ 1836457644 w 313"/>
                  <a:gd name="T1" fmla="*/ 2147483647 h 252"/>
                  <a:gd name="T2" fmla="*/ 2147483647 w 313"/>
                  <a:gd name="T3" fmla="*/ 2147483647 h 252"/>
                  <a:gd name="T4" fmla="*/ 2147483647 w 313"/>
                  <a:gd name="T5" fmla="*/ 2147483647 h 252"/>
                  <a:gd name="T6" fmla="*/ 2147483647 w 313"/>
                  <a:gd name="T7" fmla="*/ 2147483647 h 252"/>
                  <a:gd name="T8" fmla="*/ 2147483647 w 313"/>
                  <a:gd name="T9" fmla="*/ 2147483647 h 252"/>
                  <a:gd name="T10" fmla="*/ 2147483647 w 313"/>
                  <a:gd name="T11" fmla="*/ 2147483647 h 252"/>
                  <a:gd name="T12" fmla="*/ 2147483647 w 313"/>
                  <a:gd name="T13" fmla="*/ 2147483647 h 252"/>
                  <a:gd name="T14" fmla="*/ 2147483647 w 313"/>
                  <a:gd name="T15" fmla="*/ 2018701300 h 252"/>
                  <a:gd name="T16" fmla="*/ 2147483647 w 313"/>
                  <a:gd name="T17" fmla="*/ 1892091220 h 252"/>
                  <a:gd name="T18" fmla="*/ 2147483647 w 313"/>
                  <a:gd name="T19" fmla="*/ 2018701300 h 252"/>
                  <a:gd name="T20" fmla="*/ 2147483647 w 313"/>
                  <a:gd name="T21" fmla="*/ 1667010171 h 252"/>
                  <a:gd name="T22" fmla="*/ 2147483647 w 313"/>
                  <a:gd name="T23" fmla="*/ 1385658859 h 252"/>
                  <a:gd name="T24" fmla="*/ 2147483647 w 313"/>
                  <a:gd name="T25" fmla="*/ 1385658859 h 252"/>
                  <a:gd name="T26" fmla="*/ 2147483647 w 313"/>
                  <a:gd name="T27" fmla="*/ 1033967729 h 252"/>
                  <a:gd name="T28" fmla="*/ 2147483647 w 313"/>
                  <a:gd name="T29" fmla="*/ 907360302 h 252"/>
                  <a:gd name="T30" fmla="*/ 1990665324 w 313"/>
                  <a:gd name="T31" fmla="*/ 597872533 h 252"/>
                  <a:gd name="T32" fmla="*/ 1976646685 w 313"/>
                  <a:gd name="T33" fmla="*/ 211014147 h 252"/>
                  <a:gd name="T34" fmla="*/ 1661223328 w 313"/>
                  <a:gd name="T35" fmla="*/ 105507074 h 252"/>
                  <a:gd name="T36" fmla="*/ 1450941089 w 313"/>
                  <a:gd name="T37" fmla="*/ 443128648 h 252"/>
                  <a:gd name="T38" fmla="*/ 897200863 w 313"/>
                  <a:gd name="T39" fmla="*/ 0 h 252"/>
                  <a:gd name="T40" fmla="*/ 609817432 w 313"/>
                  <a:gd name="T41" fmla="*/ 175844239 h 252"/>
                  <a:gd name="T42" fmla="*/ 0 w 313"/>
                  <a:gd name="T43" fmla="*/ 105507074 h 252"/>
                  <a:gd name="T44" fmla="*/ 91122480 w 313"/>
                  <a:gd name="T45" fmla="*/ 478298557 h 252"/>
                  <a:gd name="T46" fmla="*/ 616825428 w 313"/>
                  <a:gd name="T47" fmla="*/ 928460656 h 252"/>
                  <a:gd name="T48" fmla="*/ 686918625 w 313"/>
                  <a:gd name="T49" fmla="*/ 1751416890 h 252"/>
                  <a:gd name="T50" fmla="*/ 1135520380 w 313"/>
                  <a:gd name="T51" fmla="*/ 2053868556 h 252"/>
                  <a:gd name="T52" fmla="*/ 1317765339 w 313"/>
                  <a:gd name="T53" fmla="*/ 2147483647 h 252"/>
                  <a:gd name="T54" fmla="*/ 1591130131 w 313"/>
                  <a:gd name="T55" fmla="*/ 2147483647 h 252"/>
                  <a:gd name="T56" fmla="*/ 1836457644 w 313"/>
                  <a:gd name="T57" fmla="*/ 2147483647 h 252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313" h="252">
                    <a:moveTo>
                      <a:pt x="157" y="228"/>
                    </a:moveTo>
                    <a:lnTo>
                      <a:pt x="199" y="231"/>
                    </a:lnTo>
                    <a:lnTo>
                      <a:pt x="206" y="246"/>
                    </a:lnTo>
                    <a:lnTo>
                      <a:pt x="223" y="250"/>
                    </a:lnTo>
                    <a:lnTo>
                      <a:pt x="271" y="252"/>
                    </a:lnTo>
                    <a:lnTo>
                      <a:pt x="277" y="214"/>
                    </a:lnTo>
                    <a:lnTo>
                      <a:pt x="303" y="202"/>
                    </a:lnTo>
                    <a:lnTo>
                      <a:pt x="313" y="172"/>
                    </a:lnTo>
                    <a:lnTo>
                      <a:pt x="304" y="161"/>
                    </a:lnTo>
                    <a:lnTo>
                      <a:pt x="285" y="172"/>
                    </a:lnTo>
                    <a:lnTo>
                      <a:pt x="268" y="142"/>
                    </a:lnTo>
                    <a:lnTo>
                      <a:pt x="238" y="118"/>
                    </a:lnTo>
                    <a:lnTo>
                      <a:pt x="200" y="118"/>
                    </a:lnTo>
                    <a:lnTo>
                      <a:pt x="184" y="88"/>
                    </a:lnTo>
                    <a:lnTo>
                      <a:pt x="193" y="77"/>
                    </a:lnTo>
                    <a:lnTo>
                      <a:pt x="170" y="51"/>
                    </a:lnTo>
                    <a:lnTo>
                      <a:pt x="169" y="18"/>
                    </a:lnTo>
                    <a:lnTo>
                      <a:pt x="142" y="9"/>
                    </a:lnTo>
                    <a:lnTo>
                      <a:pt x="124" y="38"/>
                    </a:lnTo>
                    <a:lnTo>
                      <a:pt x="77" y="0"/>
                    </a:lnTo>
                    <a:lnTo>
                      <a:pt x="52" y="15"/>
                    </a:lnTo>
                    <a:lnTo>
                      <a:pt x="0" y="9"/>
                    </a:lnTo>
                    <a:lnTo>
                      <a:pt x="8" y="41"/>
                    </a:lnTo>
                    <a:lnTo>
                      <a:pt x="53" y="79"/>
                    </a:lnTo>
                    <a:lnTo>
                      <a:pt x="59" y="149"/>
                    </a:lnTo>
                    <a:lnTo>
                      <a:pt x="97" y="175"/>
                    </a:lnTo>
                    <a:lnTo>
                      <a:pt x="113" y="222"/>
                    </a:lnTo>
                    <a:lnTo>
                      <a:pt x="136" y="234"/>
                    </a:lnTo>
                    <a:lnTo>
                      <a:pt x="157" y="228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2" name="Freeform 19"/>
              <p:cNvSpPr>
                <a:spLocks noChangeAspect="1"/>
              </p:cNvSpPr>
              <p:nvPr/>
            </p:nvSpPr>
            <p:spPr bwMode="auto">
              <a:xfrm>
                <a:off x="3781262" y="2662035"/>
                <a:ext cx="955619" cy="1415896"/>
              </a:xfrm>
              <a:custGeom>
                <a:avLst/>
                <a:gdLst>
                  <a:gd name="T0" fmla="*/ 2147483647 w 361"/>
                  <a:gd name="T1" fmla="*/ 819662676 h 535"/>
                  <a:gd name="T2" fmla="*/ 2147483647 w 361"/>
                  <a:gd name="T3" fmla="*/ 525426014 h 535"/>
                  <a:gd name="T4" fmla="*/ 2147483647 w 361"/>
                  <a:gd name="T5" fmla="*/ 294239309 h 535"/>
                  <a:gd name="T6" fmla="*/ 2147483647 w 361"/>
                  <a:gd name="T7" fmla="*/ 504407597 h 535"/>
                  <a:gd name="T8" fmla="*/ 2130490778 w 361"/>
                  <a:gd name="T9" fmla="*/ 0 h 535"/>
                  <a:gd name="T10" fmla="*/ 1191393165 w 361"/>
                  <a:gd name="T11" fmla="*/ 210170935 h 535"/>
                  <a:gd name="T12" fmla="*/ 1156350866 w 361"/>
                  <a:gd name="T13" fmla="*/ 455367271 h 535"/>
                  <a:gd name="T14" fmla="*/ 651762408 w 361"/>
                  <a:gd name="T15" fmla="*/ 770622350 h 535"/>
                  <a:gd name="T16" fmla="*/ 616720109 w 361"/>
                  <a:gd name="T17" fmla="*/ 1457178974 h 535"/>
                  <a:gd name="T18" fmla="*/ 490573656 w 361"/>
                  <a:gd name="T19" fmla="*/ 1772434053 h 535"/>
                  <a:gd name="T20" fmla="*/ 280327804 w 361"/>
                  <a:gd name="T21" fmla="*/ 1632321861 h 535"/>
                  <a:gd name="T22" fmla="*/ 0 w 361"/>
                  <a:gd name="T23" fmla="*/ 1996614619 h 535"/>
                  <a:gd name="T24" fmla="*/ 245285505 w 361"/>
                  <a:gd name="T25" fmla="*/ 2147483647 h 535"/>
                  <a:gd name="T26" fmla="*/ 105121603 w 361"/>
                  <a:gd name="T27" fmla="*/ 2147483647 h 535"/>
                  <a:gd name="T28" fmla="*/ 280327804 w 361"/>
                  <a:gd name="T29" fmla="*/ 2147483647 h 535"/>
                  <a:gd name="T30" fmla="*/ 280327804 w 361"/>
                  <a:gd name="T31" fmla="*/ 2147483647 h 535"/>
                  <a:gd name="T32" fmla="*/ 35039652 w 361"/>
                  <a:gd name="T33" fmla="*/ 2147483647 h 535"/>
                  <a:gd name="T34" fmla="*/ 231270703 w 361"/>
                  <a:gd name="T35" fmla="*/ 2147483647 h 535"/>
                  <a:gd name="T36" fmla="*/ 455531357 w 361"/>
                  <a:gd name="T37" fmla="*/ 2147483647 h 535"/>
                  <a:gd name="T38" fmla="*/ 560655607 w 361"/>
                  <a:gd name="T39" fmla="*/ 2147483647 h 535"/>
                  <a:gd name="T40" fmla="*/ 967129864 w 361"/>
                  <a:gd name="T41" fmla="*/ 2147483647 h 535"/>
                  <a:gd name="T42" fmla="*/ 1051229264 w 361"/>
                  <a:gd name="T43" fmla="*/ 2147483647 h 535"/>
                  <a:gd name="T44" fmla="*/ 1667949373 w 361"/>
                  <a:gd name="T45" fmla="*/ 2147483647 h 535"/>
                  <a:gd name="T46" fmla="*/ 1576842572 w 361"/>
                  <a:gd name="T47" fmla="*/ 2147483647 h 535"/>
                  <a:gd name="T48" fmla="*/ 1366596719 w 361"/>
                  <a:gd name="T49" fmla="*/ 2147483647 h 535"/>
                  <a:gd name="T50" fmla="*/ 1892212674 w 361"/>
                  <a:gd name="T51" fmla="*/ 2147483647 h 535"/>
                  <a:gd name="T52" fmla="*/ 2147483647 w 361"/>
                  <a:gd name="T53" fmla="*/ 2147483647 h 535"/>
                  <a:gd name="T54" fmla="*/ 2147483647 w 361"/>
                  <a:gd name="T55" fmla="*/ 2147483647 h 535"/>
                  <a:gd name="T56" fmla="*/ 2147483647 w 361"/>
                  <a:gd name="T57" fmla="*/ 2147483647 h 535"/>
                  <a:gd name="T58" fmla="*/ 2147483647 w 361"/>
                  <a:gd name="T59" fmla="*/ 2147483647 h 535"/>
                  <a:gd name="T60" fmla="*/ 2147483647 w 361"/>
                  <a:gd name="T61" fmla="*/ 2147483647 h 535"/>
                  <a:gd name="T62" fmla="*/ 2147483647 w 361"/>
                  <a:gd name="T63" fmla="*/ 2147483647 h 535"/>
                  <a:gd name="T64" fmla="*/ 2147483647 w 361"/>
                  <a:gd name="T65" fmla="*/ 2147483647 h 535"/>
                  <a:gd name="T66" fmla="*/ 2147483647 w 361"/>
                  <a:gd name="T67" fmla="*/ 2147483647 h 535"/>
                  <a:gd name="T68" fmla="*/ 2147483647 w 361"/>
                  <a:gd name="T69" fmla="*/ 2147483647 h 535"/>
                  <a:gd name="T70" fmla="*/ 2147483647 w 361"/>
                  <a:gd name="T71" fmla="*/ 2147483647 h 535"/>
                  <a:gd name="T72" fmla="*/ 2147483647 w 361"/>
                  <a:gd name="T73" fmla="*/ 2147483647 h 535"/>
                  <a:gd name="T74" fmla="*/ 2147483647 w 361"/>
                  <a:gd name="T75" fmla="*/ 2136729458 h 535"/>
                  <a:gd name="T76" fmla="*/ 2147483647 w 361"/>
                  <a:gd name="T77" fmla="*/ 1422150926 h 535"/>
                  <a:gd name="T78" fmla="*/ 2147483647 w 361"/>
                  <a:gd name="T79" fmla="*/ 1401132509 h 535"/>
                  <a:gd name="T80" fmla="*/ 2147483647 w 361"/>
                  <a:gd name="T81" fmla="*/ 994805563 h 535"/>
                  <a:gd name="T82" fmla="*/ 2147483647 w 361"/>
                  <a:gd name="T83" fmla="*/ 819662676 h 53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361" h="535">
                    <a:moveTo>
                      <a:pt x="292" y="70"/>
                    </a:moveTo>
                    <a:lnTo>
                      <a:pt x="301" y="45"/>
                    </a:lnTo>
                    <a:lnTo>
                      <a:pt x="298" y="25"/>
                    </a:lnTo>
                    <a:lnTo>
                      <a:pt x="209" y="43"/>
                    </a:lnTo>
                    <a:lnTo>
                      <a:pt x="182" y="0"/>
                    </a:lnTo>
                    <a:lnTo>
                      <a:pt x="102" y="18"/>
                    </a:lnTo>
                    <a:lnTo>
                      <a:pt x="99" y="39"/>
                    </a:lnTo>
                    <a:lnTo>
                      <a:pt x="56" y="66"/>
                    </a:lnTo>
                    <a:lnTo>
                      <a:pt x="53" y="125"/>
                    </a:lnTo>
                    <a:lnTo>
                      <a:pt x="42" y="152"/>
                    </a:lnTo>
                    <a:lnTo>
                      <a:pt x="24" y="140"/>
                    </a:lnTo>
                    <a:lnTo>
                      <a:pt x="0" y="171"/>
                    </a:lnTo>
                    <a:lnTo>
                      <a:pt x="21" y="237"/>
                    </a:lnTo>
                    <a:lnTo>
                      <a:pt x="9" y="265"/>
                    </a:lnTo>
                    <a:lnTo>
                      <a:pt x="24" y="287"/>
                    </a:lnTo>
                    <a:lnTo>
                      <a:pt x="24" y="308"/>
                    </a:lnTo>
                    <a:lnTo>
                      <a:pt x="3" y="349"/>
                    </a:lnTo>
                    <a:lnTo>
                      <a:pt x="20" y="379"/>
                    </a:lnTo>
                    <a:lnTo>
                      <a:pt x="39" y="368"/>
                    </a:lnTo>
                    <a:lnTo>
                      <a:pt x="48" y="379"/>
                    </a:lnTo>
                    <a:lnTo>
                      <a:pt x="83" y="371"/>
                    </a:lnTo>
                    <a:lnTo>
                      <a:pt x="90" y="409"/>
                    </a:lnTo>
                    <a:lnTo>
                      <a:pt x="143" y="426"/>
                    </a:lnTo>
                    <a:lnTo>
                      <a:pt x="135" y="489"/>
                    </a:lnTo>
                    <a:lnTo>
                      <a:pt x="117" y="519"/>
                    </a:lnTo>
                    <a:lnTo>
                      <a:pt x="162" y="523"/>
                    </a:lnTo>
                    <a:lnTo>
                      <a:pt x="190" y="535"/>
                    </a:lnTo>
                    <a:lnTo>
                      <a:pt x="220" y="520"/>
                    </a:lnTo>
                    <a:lnTo>
                      <a:pt x="205" y="492"/>
                    </a:lnTo>
                    <a:lnTo>
                      <a:pt x="239" y="442"/>
                    </a:lnTo>
                    <a:lnTo>
                      <a:pt x="257" y="465"/>
                    </a:lnTo>
                    <a:lnTo>
                      <a:pt x="296" y="453"/>
                    </a:lnTo>
                    <a:lnTo>
                      <a:pt x="350" y="374"/>
                    </a:lnTo>
                    <a:lnTo>
                      <a:pt x="343" y="349"/>
                    </a:lnTo>
                    <a:lnTo>
                      <a:pt x="361" y="310"/>
                    </a:lnTo>
                    <a:lnTo>
                      <a:pt x="353" y="274"/>
                    </a:lnTo>
                    <a:lnTo>
                      <a:pt x="344" y="239"/>
                    </a:lnTo>
                    <a:lnTo>
                      <a:pt x="355" y="183"/>
                    </a:lnTo>
                    <a:lnTo>
                      <a:pt x="355" y="122"/>
                    </a:lnTo>
                    <a:lnTo>
                      <a:pt x="316" y="120"/>
                    </a:lnTo>
                    <a:lnTo>
                      <a:pt x="319" y="85"/>
                    </a:lnTo>
                    <a:lnTo>
                      <a:pt x="292" y="70"/>
                    </a:lnTo>
                    <a:close/>
                  </a:path>
                </a:pathLst>
              </a:custGeom>
              <a:solidFill>
                <a:srgbClr val="C084B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3" name="Freeform 20"/>
              <p:cNvSpPr>
                <a:spLocks noChangeAspect="1"/>
              </p:cNvSpPr>
              <p:nvPr/>
            </p:nvSpPr>
            <p:spPr bwMode="auto">
              <a:xfrm>
                <a:off x="2854217" y="4958896"/>
                <a:ext cx="401613" cy="384133"/>
              </a:xfrm>
              <a:custGeom>
                <a:avLst/>
                <a:gdLst>
                  <a:gd name="T0" fmla="*/ 523650093 w 152"/>
                  <a:gd name="T1" fmla="*/ 386087927 h 145"/>
                  <a:gd name="T2" fmla="*/ 747073886 w 152"/>
                  <a:gd name="T3" fmla="*/ 231652226 h 145"/>
                  <a:gd name="T4" fmla="*/ 1047300186 w 152"/>
                  <a:gd name="T5" fmla="*/ 161454180 h 145"/>
                  <a:gd name="T6" fmla="*/ 1103156795 w 152"/>
                  <a:gd name="T7" fmla="*/ 0 h 145"/>
                  <a:gd name="T8" fmla="*/ 1242796995 w 152"/>
                  <a:gd name="T9" fmla="*/ 161454180 h 145"/>
                  <a:gd name="T10" fmla="*/ 1361491298 w 152"/>
                  <a:gd name="T11" fmla="*/ 350987579 h 145"/>
                  <a:gd name="T12" fmla="*/ 1570950279 w 152"/>
                  <a:gd name="T13" fmla="*/ 350987579 h 145"/>
                  <a:gd name="T14" fmla="*/ 1640771700 w 152"/>
                  <a:gd name="T15" fmla="*/ 301850272 h 145"/>
                  <a:gd name="T16" fmla="*/ 1766447088 w 152"/>
                  <a:gd name="T17" fmla="*/ 456283323 h 145"/>
                  <a:gd name="T18" fmla="*/ 1766447088 w 152"/>
                  <a:gd name="T19" fmla="*/ 877468947 h 145"/>
                  <a:gd name="T20" fmla="*/ 1536042210 w 152"/>
                  <a:gd name="T21" fmla="*/ 1010846559 h 145"/>
                  <a:gd name="T22" fmla="*/ 1661717598 w 152"/>
                  <a:gd name="T23" fmla="*/ 1221438047 h 145"/>
                  <a:gd name="T24" fmla="*/ 1431310078 w 152"/>
                  <a:gd name="T25" fmla="*/ 1439050663 h 145"/>
                  <a:gd name="T26" fmla="*/ 1047300186 w 152"/>
                  <a:gd name="T27" fmla="*/ 1439050663 h 145"/>
                  <a:gd name="T28" fmla="*/ 977481406 w 152"/>
                  <a:gd name="T29" fmla="*/ 1607525973 h 145"/>
                  <a:gd name="T30" fmla="*/ 174550912 w 152"/>
                  <a:gd name="T31" fmla="*/ 1698782108 h 145"/>
                  <a:gd name="T32" fmla="*/ 34910711 w 152"/>
                  <a:gd name="T33" fmla="*/ 1333754920 h 145"/>
                  <a:gd name="T34" fmla="*/ 0 w 152"/>
                  <a:gd name="T35" fmla="*/ 1010846559 h 145"/>
                  <a:gd name="T36" fmla="*/ 0 w 152"/>
                  <a:gd name="T37" fmla="*/ 758133594 h 145"/>
                  <a:gd name="T38" fmla="*/ 139640201 w 152"/>
                  <a:gd name="T39" fmla="*/ 617737503 h 145"/>
                  <a:gd name="T40" fmla="*/ 523650093 w 152"/>
                  <a:gd name="T41" fmla="*/ 386087927 h 14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2" h="145">
                    <a:moveTo>
                      <a:pt x="45" y="33"/>
                    </a:moveTo>
                    <a:lnTo>
                      <a:pt x="64" y="20"/>
                    </a:lnTo>
                    <a:lnTo>
                      <a:pt x="90" y="14"/>
                    </a:lnTo>
                    <a:lnTo>
                      <a:pt x="95" y="0"/>
                    </a:lnTo>
                    <a:lnTo>
                      <a:pt x="107" y="14"/>
                    </a:lnTo>
                    <a:lnTo>
                      <a:pt x="117" y="30"/>
                    </a:lnTo>
                    <a:lnTo>
                      <a:pt x="135" y="30"/>
                    </a:lnTo>
                    <a:lnTo>
                      <a:pt x="141" y="26"/>
                    </a:lnTo>
                    <a:lnTo>
                      <a:pt x="152" y="39"/>
                    </a:lnTo>
                    <a:lnTo>
                      <a:pt x="152" y="75"/>
                    </a:lnTo>
                    <a:lnTo>
                      <a:pt x="132" y="86"/>
                    </a:lnTo>
                    <a:lnTo>
                      <a:pt x="143" y="104"/>
                    </a:lnTo>
                    <a:lnTo>
                      <a:pt x="123" y="123"/>
                    </a:lnTo>
                    <a:lnTo>
                      <a:pt x="90" y="123"/>
                    </a:lnTo>
                    <a:lnTo>
                      <a:pt x="84" y="137"/>
                    </a:lnTo>
                    <a:lnTo>
                      <a:pt x="15" y="145"/>
                    </a:lnTo>
                    <a:lnTo>
                      <a:pt x="3" y="114"/>
                    </a:lnTo>
                    <a:lnTo>
                      <a:pt x="0" y="86"/>
                    </a:lnTo>
                    <a:lnTo>
                      <a:pt x="0" y="65"/>
                    </a:lnTo>
                    <a:lnTo>
                      <a:pt x="12" y="53"/>
                    </a:lnTo>
                    <a:lnTo>
                      <a:pt x="45" y="33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4" name="Freeform 21"/>
              <p:cNvSpPr>
                <a:spLocks noChangeAspect="1"/>
              </p:cNvSpPr>
              <p:nvPr/>
            </p:nvSpPr>
            <p:spPr bwMode="auto">
              <a:xfrm>
                <a:off x="2879615" y="4335077"/>
                <a:ext cx="538130" cy="363497"/>
              </a:xfrm>
              <a:custGeom>
                <a:avLst/>
                <a:gdLst>
                  <a:gd name="T0" fmla="*/ 801195968 w 203"/>
                  <a:gd name="T1" fmla="*/ 1274483769 h 137"/>
                  <a:gd name="T2" fmla="*/ 1068262174 w 203"/>
                  <a:gd name="T3" fmla="*/ 1239279058 h 137"/>
                  <a:gd name="T4" fmla="*/ 1293158218 w 203"/>
                  <a:gd name="T5" fmla="*/ 1401228158 h 137"/>
                  <a:gd name="T6" fmla="*/ 1525084832 w 203"/>
                  <a:gd name="T7" fmla="*/ 1309691133 h 137"/>
                  <a:gd name="T8" fmla="*/ 1665645854 w 203"/>
                  <a:gd name="T9" fmla="*/ 1330816083 h 137"/>
                  <a:gd name="T10" fmla="*/ 1735925039 w 203"/>
                  <a:gd name="T11" fmla="*/ 823838527 h 137"/>
                  <a:gd name="T12" fmla="*/ 2147483647 w 203"/>
                  <a:gd name="T13" fmla="*/ 774548748 h 137"/>
                  <a:gd name="T14" fmla="*/ 2147483647 w 203"/>
                  <a:gd name="T15" fmla="*/ 387275701 h 137"/>
                  <a:gd name="T16" fmla="*/ 2147483647 w 203"/>
                  <a:gd name="T17" fmla="*/ 119701855 h 137"/>
                  <a:gd name="T18" fmla="*/ 1714841283 w 203"/>
                  <a:gd name="T19" fmla="*/ 140826804 h 137"/>
                  <a:gd name="T20" fmla="*/ 1068262174 w 203"/>
                  <a:gd name="T21" fmla="*/ 0 h 137"/>
                  <a:gd name="T22" fmla="*/ 871475153 w 203"/>
                  <a:gd name="T23" fmla="*/ 246446243 h 137"/>
                  <a:gd name="T24" fmla="*/ 161644777 w 203"/>
                  <a:gd name="T25" fmla="*/ 246446243 h 137"/>
                  <a:gd name="T26" fmla="*/ 196784370 w 203"/>
                  <a:gd name="T27" fmla="*/ 915375552 h 137"/>
                  <a:gd name="T28" fmla="*/ 105421429 w 203"/>
                  <a:gd name="T29" fmla="*/ 985790280 h 137"/>
                  <a:gd name="T30" fmla="*/ 0 w 203"/>
                  <a:gd name="T31" fmla="*/ 1126617084 h 137"/>
                  <a:gd name="T32" fmla="*/ 105421429 w 203"/>
                  <a:gd name="T33" fmla="*/ 1330816083 h 137"/>
                  <a:gd name="T34" fmla="*/ 316261636 w 203"/>
                  <a:gd name="T35" fmla="*/ 1225196643 h 137"/>
                  <a:gd name="T36" fmla="*/ 407627228 w 203"/>
                  <a:gd name="T37" fmla="*/ 1415313226 h 137"/>
                  <a:gd name="T38" fmla="*/ 316261636 w 203"/>
                  <a:gd name="T39" fmla="*/ 1556140030 h 137"/>
                  <a:gd name="T40" fmla="*/ 442766821 w 203"/>
                  <a:gd name="T41" fmla="*/ 1612469690 h 137"/>
                  <a:gd name="T42" fmla="*/ 625495354 w 203"/>
                  <a:gd name="T43" fmla="*/ 1612469690 h 137"/>
                  <a:gd name="T44" fmla="*/ 801195968 w 203"/>
                  <a:gd name="T45" fmla="*/ 1274483769 h 13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03" h="137">
                    <a:moveTo>
                      <a:pt x="68" y="108"/>
                    </a:moveTo>
                    <a:lnTo>
                      <a:pt x="91" y="105"/>
                    </a:lnTo>
                    <a:lnTo>
                      <a:pt x="110" y="119"/>
                    </a:lnTo>
                    <a:lnTo>
                      <a:pt x="130" y="111"/>
                    </a:lnTo>
                    <a:lnTo>
                      <a:pt x="142" y="113"/>
                    </a:lnTo>
                    <a:lnTo>
                      <a:pt x="148" y="70"/>
                    </a:lnTo>
                    <a:lnTo>
                      <a:pt x="193" y="66"/>
                    </a:lnTo>
                    <a:lnTo>
                      <a:pt x="203" y="33"/>
                    </a:lnTo>
                    <a:lnTo>
                      <a:pt x="193" y="10"/>
                    </a:lnTo>
                    <a:lnTo>
                      <a:pt x="146" y="12"/>
                    </a:lnTo>
                    <a:lnTo>
                      <a:pt x="91" y="0"/>
                    </a:lnTo>
                    <a:lnTo>
                      <a:pt x="74" y="21"/>
                    </a:lnTo>
                    <a:lnTo>
                      <a:pt x="14" y="21"/>
                    </a:lnTo>
                    <a:lnTo>
                      <a:pt x="17" y="78"/>
                    </a:lnTo>
                    <a:lnTo>
                      <a:pt x="9" y="84"/>
                    </a:lnTo>
                    <a:lnTo>
                      <a:pt x="0" y="96"/>
                    </a:lnTo>
                    <a:lnTo>
                      <a:pt x="9" y="113"/>
                    </a:lnTo>
                    <a:lnTo>
                      <a:pt x="27" y="104"/>
                    </a:lnTo>
                    <a:lnTo>
                      <a:pt x="35" y="120"/>
                    </a:lnTo>
                    <a:lnTo>
                      <a:pt x="27" y="132"/>
                    </a:lnTo>
                    <a:lnTo>
                      <a:pt x="38" y="137"/>
                    </a:lnTo>
                    <a:lnTo>
                      <a:pt x="53" y="137"/>
                    </a:lnTo>
                    <a:lnTo>
                      <a:pt x="68" y="108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5" name="Freeform 22"/>
              <p:cNvSpPr>
                <a:spLocks noChangeAspect="1"/>
              </p:cNvSpPr>
              <p:nvPr/>
            </p:nvSpPr>
            <p:spPr bwMode="auto">
              <a:xfrm>
                <a:off x="3105027" y="4882705"/>
                <a:ext cx="153978" cy="157145"/>
              </a:xfrm>
              <a:custGeom>
                <a:avLst/>
                <a:gdLst>
                  <a:gd name="T0" fmla="*/ 542753731 w 58"/>
                  <a:gd name="T1" fmla="*/ 652797673 h 59"/>
                  <a:gd name="T2" fmla="*/ 599144832 w 58"/>
                  <a:gd name="T3" fmla="*/ 560554234 h 59"/>
                  <a:gd name="T4" fmla="*/ 401778632 w 58"/>
                  <a:gd name="T5" fmla="*/ 510885714 h 59"/>
                  <a:gd name="T6" fmla="*/ 331292411 w 58"/>
                  <a:gd name="T7" fmla="*/ 404449748 h 59"/>
                  <a:gd name="T8" fmla="*/ 401778632 w 58"/>
                  <a:gd name="T9" fmla="*/ 383163620 h 59"/>
                  <a:gd name="T10" fmla="*/ 507509293 w 58"/>
                  <a:gd name="T11" fmla="*/ 383163620 h 59"/>
                  <a:gd name="T12" fmla="*/ 683728829 w 58"/>
                  <a:gd name="T13" fmla="*/ 163200750 h 59"/>
                  <a:gd name="T14" fmla="*/ 493411517 w 58"/>
                  <a:gd name="T15" fmla="*/ 21286128 h 59"/>
                  <a:gd name="T16" fmla="*/ 387680857 w 58"/>
                  <a:gd name="T17" fmla="*/ 0 h 59"/>
                  <a:gd name="T18" fmla="*/ 331292411 w 58"/>
                  <a:gd name="T19" fmla="*/ 56764783 h 59"/>
                  <a:gd name="T20" fmla="*/ 331292411 w 58"/>
                  <a:gd name="T21" fmla="*/ 163200750 h 59"/>
                  <a:gd name="T22" fmla="*/ 0 w 58"/>
                  <a:gd name="T23" fmla="*/ 205773006 h 59"/>
                  <a:gd name="T24" fmla="*/ 0 w 58"/>
                  <a:gd name="T25" fmla="*/ 347684964 h 59"/>
                  <a:gd name="T26" fmla="*/ 140975099 w 58"/>
                  <a:gd name="T27" fmla="*/ 510885714 h 59"/>
                  <a:gd name="T28" fmla="*/ 260803534 w 58"/>
                  <a:gd name="T29" fmla="*/ 702468856 h 59"/>
                  <a:gd name="T30" fmla="*/ 472267509 w 58"/>
                  <a:gd name="T31" fmla="*/ 702468856 h 59"/>
                  <a:gd name="T32" fmla="*/ 542753731 w 58"/>
                  <a:gd name="T33" fmla="*/ 652797673 h 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8" h="59">
                    <a:moveTo>
                      <a:pt x="46" y="55"/>
                    </a:moveTo>
                    <a:lnTo>
                      <a:pt x="51" y="47"/>
                    </a:lnTo>
                    <a:lnTo>
                      <a:pt x="34" y="43"/>
                    </a:lnTo>
                    <a:lnTo>
                      <a:pt x="28" y="34"/>
                    </a:lnTo>
                    <a:lnTo>
                      <a:pt x="34" y="32"/>
                    </a:lnTo>
                    <a:lnTo>
                      <a:pt x="43" y="32"/>
                    </a:lnTo>
                    <a:lnTo>
                      <a:pt x="58" y="14"/>
                    </a:lnTo>
                    <a:lnTo>
                      <a:pt x="42" y="2"/>
                    </a:lnTo>
                    <a:lnTo>
                      <a:pt x="33" y="0"/>
                    </a:lnTo>
                    <a:lnTo>
                      <a:pt x="28" y="5"/>
                    </a:lnTo>
                    <a:lnTo>
                      <a:pt x="28" y="14"/>
                    </a:lnTo>
                    <a:lnTo>
                      <a:pt x="0" y="17"/>
                    </a:lnTo>
                    <a:lnTo>
                      <a:pt x="0" y="29"/>
                    </a:lnTo>
                    <a:lnTo>
                      <a:pt x="12" y="43"/>
                    </a:lnTo>
                    <a:lnTo>
                      <a:pt x="22" y="59"/>
                    </a:lnTo>
                    <a:lnTo>
                      <a:pt x="40" y="59"/>
                    </a:lnTo>
                    <a:lnTo>
                      <a:pt x="46" y="55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6" name="Freeform 23"/>
              <p:cNvSpPr>
                <a:spLocks noChangeAspect="1"/>
              </p:cNvSpPr>
              <p:nvPr/>
            </p:nvSpPr>
            <p:spPr bwMode="auto">
              <a:xfrm>
                <a:off x="2965335" y="3603319"/>
                <a:ext cx="658773" cy="763504"/>
              </a:xfrm>
              <a:custGeom>
                <a:avLst/>
                <a:gdLst>
                  <a:gd name="T0" fmla="*/ 1771106260 w 249"/>
                  <a:gd name="T1" fmla="*/ 2147483647 h 288"/>
                  <a:gd name="T2" fmla="*/ 2135130317 w 249"/>
                  <a:gd name="T3" fmla="*/ 2147483647 h 288"/>
                  <a:gd name="T4" fmla="*/ 2147483647 w 249"/>
                  <a:gd name="T5" fmla="*/ 2147483647 h 288"/>
                  <a:gd name="T6" fmla="*/ 2147483647 w 249"/>
                  <a:gd name="T7" fmla="*/ 1890967527 h 288"/>
                  <a:gd name="T8" fmla="*/ 2147483647 w 249"/>
                  <a:gd name="T9" fmla="*/ 1138799865 h 288"/>
                  <a:gd name="T10" fmla="*/ 2147483647 w 249"/>
                  <a:gd name="T11" fmla="*/ 963058196 h 288"/>
                  <a:gd name="T12" fmla="*/ 2147483647 w 249"/>
                  <a:gd name="T13" fmla="*/ 927909332 h 288"/>
                  <a:gd name="T14" fmla="*/ 2086126875 w 249"/>
                  <a:gd name="T15" fmla="*/ 998207060 h 288"/>
                  <a:gd name="T16" fmla="*/ 1820109702 w 249"/>
                  <a:gd name="T17" fmla="*/ 857614255 h 288"/>
                  <a:gd name="T18" fmla="*/ 1631099450 w 249"/>
                  <a:gd name="T19" fmla="*/ 302274398 h 288"/>
                  <a:gd name="T20" fmla="*/ 1190071118 w 249"/>
                  <a:gd name="T21" fmla="*/ 0 h 288"/>
                  <a:gd name="T22" fmla="*/ 910054851 w 249"/>
                  <a:gd name="T23" fmla="*/ 210887882 h 288"/>
                  <a:gd name="T24" fmla="*/ 581035142 w 249"/>
                  <a:gd name="T25" fmla="*/ 660783797 h 288"/>
                  <a:gd name="T26" fmla="*/ 630038584 w 249"/>
                  <a:gd name="T27" fmla="*/ 1223155018 h 288"/>
                  <a:gd name="T28" fmla="*/ 294018006 w 249"/>
                  <a:gd name="T29" fmla="*/ 1469191764 h 288"/>
                  <a:gd name="T30" fmla="*/ 259016303 w 249"/>
                  <a:gd name="T31" fmla="*/ 1771466162 h 288"/>
                  <a:gd name="T32" fmla="*/ 35001703 w 249"/>
                  <a:gd name="T33" fmla="*/ 1890967527 h 288"/>
                  <a:gd name="T34" fmla="*/ 0 w 249"/>
                  <a:gd name="T35" fmla="*/ 2147483647 h 288"/>
                  <a:gd name="T36" fmla="*/ 315017969 w 249"/>
                  <a:gd name="T37" fmla="*/ 2147483647 h 288"/>
                  <a:gd name="T38" fmla="*/ 224014601 w 249"/>
                  <a:gd name="T39" fmla="*/ 2147483647 h 288"/>
                  <a:gd name="T40" fmla="*/ 469029165 w 249"/>
                  <a:gd name="T41" fmla="*/ 2147483647 h 288"/>
                  <a:gd name="T42" fmla="*/ 595036882 w 249"/>
                  <a:gd name="T43" fmla="*/ 2147483647 h 288"/>
                  <a:gd name="T44" fmla="*/ 686040250 w 249"/>
                  <a:gd name="T45" fmla="*/ 2147483647 h 288"/>
                  <a:gd name="T46" fmla="*/ 1330080574 w 249"/>
                  <a:gd name="T47" fmla="*/ 2147483647 h 288"/>
                  <a:gd name="T48" fmla="*/ 1421086588 w 249"/>
                  <a:gd name="T49" fmla="*/ 2147483647 h 288"/>
                  <a:gd name="T50" fmla="*/ 1295078871 w 249"/>
                  <a:gd name="T51" fmla="*/ 2147483647 h 288"/>
                  <a:gd name="T52" fmla="*/ 1295078871 w 249"/>
                  <a:gd name="T53" fmla="*/ 2147483647 h 288"/>
                  <a:gd name="T54" fmla="*/ 1540093435 w 249"/>
                  <a:gd name="T55" fmla="*/ 2147483647 h 288"/>
                  <a:gd name="T56" fmla="*/ 1771106260 w 249"/>
                  <a:gd name="T57" fmla="*/ 2147483647 h 28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49" h="288">
                    <a:moveTo>
                      <a:pt x="152" y="220"/>
                    </a:moveTo>
                    <a:lnTo>
                      <a:pt x="183" y="204"/>
                    </a:lnTo>
                    <a:lnTo>
                      <a:pt x="216" y="200"/>
                    </a:lnTo>
                    <a:lnTo>
                      <a:pt x="210" y="161"/>
                    </a:lnTo>
                    <a:lnTo>
                      <a:pt x="249" y="97"/>
                    </a:lnTo>
                    <a:lnTo>
                      <a:pt x="242" y="82"/>
                    </a:lnTo>
                    <a:lnTo>
                      <a:pt x="200" y="79"/>
                    </a:lnTo>
                    <a:lnTo>
                      <a:pt x="179" y="85"/>
                    </a:lnTo>
                    <a:lnTo>
                      <a:pt x="156" y="73"/>
                    </a:lnTo>
                    <a:lnTo>
                      <a:pt x="140" y="26"/>
                    </a:lnTo>
                    <a:lnTo>
                      <a:pt x="102" y="0"/>
                    </a:lnTo>
                    <a:lnTo>
                      <a:pt x="78" y="18"/>
                    </a:lnTo>
                    <a:lnTo>
                      <a:pt x="50" y="56"/>
                    </a:lnTo>
                    <a:lnTo>
                      <a:pt x="54" y="104"/>
                    </a:lnTo>
                    <a:lnTo>
                      <a:pt x="25" y="125"/>
                    </a:lnTo>
                    <a:lnTo>
                      <a:pt x="22" y="151"/>
                    </a:lnTo>
                    <a:lnTo>
                      <a:pt x="3" y="161"/>
                    </a:lnTo>
                    <a:lnTo>
                      <a:pt x="0" y="185"/>
                    </a:lnTo>
                    <a:lnTo>
                      <a:pt x="27" y="216"/>
                    </a:lnTo>
                    <a:lnTo>
                      <a:pt x="19" y="241"/>
                    </a:lnTo>
                    <a:lnTo>
                      <a:pt x="40" y="253"/>
                    </a:lnTo>
                    <a:lnTo>
                      <a:pt x="51" y="244"/>
                    </a:lnTo>
                    <a:lnTo>
                      <a:pt x="59" y="276"/>
                    </a:lnTo>
                    <a:lnTo>
                      <a:pt x="114" y="288"/>
                    </a:lnTo>
                    <a:lnTo>
                      <a:pt x="122" y="268"/>
                    </a:lnTo>
                    <a:lnTo>
                      <a:pt x="111" y="258"/>
                    </a:lnTo>
                    <a:lnTo>
                      <a:pt x="111" y="231"/>
                    </a:lnTo>
                    <a:lnTo>
                      <a:pt x="132" y="216"/>
                    </a:lnTo>
                    <a:lnTo>
                      <a:pt x="152" y="220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7" name="Freeform 24"/>
              <p:cNvSpPr>
                <a:spLocks noChangeAspect="1"/>
              </p:cNvSpPr>
              <p:nvPr/>
            </p:nvSpPr>
            <p:spPr bwMode="auto">
              <a:xfrm>
                <a:off x="3179636" y="4760481"/>
                <a:ext cx="420662" cy="301592"/>
              </a:xfrm>
              <a:custGeom>
                <a:avLst/>
                <a:gdLst>
                  <a:gd name="T0" fmla="*/ 1330080002 w 159"/>
                  <a:gd name="T1" fmla="*/ 259016500 h 114"/>
                  <a:gd name="T2" fmla="*/ 1596094415 w 159"/>
                  <a:gd name="T3" fmla="*/ 791048604 h 114"/>
                  <a:gd name="T4" fmla="*/ 1841108874 w 159"/>
                  <a:gd name="T5" fmla="*/ 966059896 h 114"/>
                  <a:gd name="T6" fmla="*/ 1855110608 w 159"/>
                  <a:gd name="T7" fmla="*/ 1211074646 h 114"/>
                  <a:gd name="T8" fmla="*/ 1701102124 w 159"/>
                  <a:gd name="T9" fmla="*/ 1260078125 h 114"/>
                  <a:gd name="T10" fmla="*/ 1596094415 w 159"/>
                  <a:gd name="T11" fmla="*/ 1141071188 h 114"/>
                  <a:gd name="T12" fmla="*/ 1491089353 w 159"/>
                  <a:gd name="T13" fmla="*/ 1330081583 h 114"/>
                  <a:gd name="T14" fmla="*/ 1316078269 w 159"/>
                  <a:gd name="T15" fmla="*/ 1155072938 h 114"/>
                  <a:gd name="T16" fmla="*/ 1176068873 w 159"/>
                  <a:gd name="T17" fmla="*/ 1106069458 h 114"/>
                  <a:gd name="T18" fmla="*/ 980057835 w 159"/>
                  <a:gd name="T19" fmla="*/ 1211074646 h 114"/>
                  <a:gd name="T20" fmla="*/ 700041689 w 159"/>
                  <a:gd name="T21" fmla="*/ 1155072938 h 114"/>
                  <a:gd name="T22" fmla="*/ 630038314 w 159"/>
                  <a:gd name="T23" fmla="*/ 1316082479 h 114"/>
                  <a:gd name="T24" fmla="*/ 336020434 w 159"/>
                  <a:gd name="T25" fmla="*/ 1330081583 h 114"/>
                  <a:gd name="T26" fmla="*/ 210012771 w 159"/>
                  <a:gd name="T27" fmla="*/ 1176072917 h 114"/>
                  <a:gd name="T28" fmla="*/ 266017059 w 159"/>
                  <a:gd name="T29" fmla="*/ 1085066833 h 114"/>
                  <a:gd name="T30" fmla="*/ 70003375 w 159"/>
                  <a:gd name="T31" fmla="*/ 1036063354 h 114"/>
                  <a:gd name="T32" fmla="*/ 0 w 159"/>
                  <a:gd name="T33" fmla="*/ 931058167 h 114"/>
                  <a:gd name="T34" fmla="*/ 70003375 w 159"/>
                  <a:gd name="T35" fmla="*/ 910055542 h 114"/>
                  <a:gd name="T36" fmla="*/ 175011084 w 159"/>
                  <a:gd name="T37" fmla="*/ 910055542 h 114"/>
                  <a:gd name="T38" fmla="*/ 350022167 w 159"/>
                  <a:gd name="T39" fmla="*/ 700042521 h 114"/>
                  <a:gd name="T40" fmla="*/ 161009350 w 159"/>
                  <a:gd name="T41" fmla="*/ 560035604 h 114"/>
                  <a:gd name="T42" fmla="*/ 196011038 w 159"/>
                  <a:gd name="T43" fmla="*/ 245014750 h 114"/>
                  <a:gd name="T44" fmla="*/ 105005063 w 159"/>
                  <a:gd name="T45" fmla="*/ 140009563 h 114"/>
                  <a:gd name="T46" fmla="*/ 161009350 w 159"/>
                  <a:gd name="T47" fmla="*/ 14001750 h 114"/>
                  <a:gd name="T48" fmla="*/ 385023855 w 159"/>
                  <a:gd name="T49" fmla="*/ 0 h 114"/>
                  <a:gd name="T50" fmla="*/ 581034893 w 159"/>
                  <a:gd name="T51" fmla="*/ 315020854 h 114"/>
                  <a:gd name="T52" fmla="*/ 805046752 w 159"/>
                  <a:gd name="T53" fmla="*/ 189013042 h 114"/>
                  <a:gd name="T54" fmla="*/ 861051039 w 159"/>
                  <a:gd name="T55" fmla="*/ 364021688 h 114"/>
                  <a:gd name="T56" fmla="*/ 1330080002 w 159"/>
                  <a:gd name="T57" fmla="*/ 259016500 h 1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59" h="114">
                    <a:moveTo>
                      <a:pt x="114" y="22"/>
                    </a:moveTo>
                    <a:lnTo>
                      <a:pt x="137" y="68"/>
                    </a:lnTo>
                    <a:lnTo>
                      <a:pt x="158" y="83"/>
                    </a:lnTo>
                    <a:lnTo>
                      <a:pt x="159" y="104"/>
                    </a:lnTo>
                    <a:lnTo>
                      <a:pt x="146" y="108"/>
                    </a:lnTo>
                    <a:lnTo>
                      <a:pt x="137" y="98"/>
                    </a:lnTo>
                    <a:lnTo>
                      <a:pt x="128" y="114"/>
                    </a:lnTo>
                    <a:lnTo>
                      <a:pt x="113" y="99"/>
                    </a:lnTo>
                    <a:lnTo>
                      <a:pt x="101" y="95"/>
                    </a:lnTo>
                    <a:lnTo>
                      <a:pt x="84" y="104"/>
                    </a:lnTo>
                    <a:lnTo>
                      <a:pt x="60" y="99"/>
                    </a:lnTo>
                    <a:lnTo>
                      <a:pt x="54" y="113"/>
                    </a:lnTo>
                    <a:lnTo>
                      <a:pt x="29" y="114"/>
                    </a:lnTo>
                    <a:lnTo>
                      <a:pt x="18" y="101"/>
                    </a:lnTo>
                    <a:lnTo>
                      <a:pt x="23" y="93"/>
                    </a:lnTo>
                    <a:lnTo>
                      <a:pt x="6" y="89"/>
                    </a:lnTo>
                    <a:lnTo>
                      <a:pt x="0" y="80"/>
                    </a:lnTo>
                    <a:lnTo>
                      <a:pt x="6" y="78"/>
                    </a:lnTo>
                    <a:lnTo>
                      <a:pt x="15" y="78"/>
                    </a:lnTo>
                    <a:lnTo>
                      <a:pt x="30" y="60"/>
                    </a:lnTo>
                    <a:lnTo>
                      <a:pt x="14" y="48"/>
                    </a:lnTo>
                    <a:lnTo>
                      <a:pt x="17" y="21"/>
                    </a:lnTo>
                    <a:lnTo>
                      <a:pt x="9" y="12"/>
                    </a:lnTo>
                    <a:lnTo>
                      <a:pt x="14" y="1"/>
                    </a:lnTo>
                    <a:lnTo>
                      <a:pt x="33" y="0"/>
                    </a:lnTo>
                    <a:lnTo>
                      <a:pt x="50" y="27"/>
                    </a:lnTo>
                    <a:lnTo>
                      <a:pt x="69" y="16"/>
                    </a:lnTo>
                    <a:lnTo>
                      <a:pt x="74" y="31"/>
                    </a:lnTo>
                    <a:lnTo>
                      <a:pt x="114" y="22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8" name="Freeform 25"/>
              <p:cNvSpPr>
                <a:spLocks noChangeAspect="1"/>
              </p:cNvSpPr>
              <p:nvPr/>
            </p:nvSpPr>
            <p:spPr bwMode="auto">
              <a:xfrm>
                <a:off x="2679602" y="5285886"/>
                <a:ext cx="603214" cy="400006"/>
              </a:xfrm>
              <a:custGeom>
                <a:avLst/>
                <a:gdLst>
                  <a:gd name="T0" fmla="*/ 959059021 w 228"/>
                  <a:gd name="T1" fmla="*/ 1312550803 h 151"/>
                  <a:gd name="T2" fmla="*/ 1064066854 w 228"/>
                  <a:gd name="T3" fmla="*/ 1010735598 h 151"/>
                  <a:gd name="T4" fmla="*/ 1099068583 w 228"/>
                  <a:gd name="T5" fmla="*/ 715935838 h 151"/>
                  <a:gd name="T6" fmla="*/ 1029065125 w 228"/>
                  <a:gd name="T7" fmla="*/ 477291442 h 151"/>
                  <a:gd name="T8" fmla="*/ 945059917 w 228"/>
                  <a:gd name="T9" fmla="*/ 259701333 h 151"/>
                  <a:gd name="T10" fmla="*/ 1750107625 w 228"/>
                  <a:gd name="T11" fmla="*/ 161437396 h 151"/>
                  <a:gd name="T12" fmla="*/ 1820113729 w 228"/>
                  <a:gd name="T13" fmla="*/ 0 h 151"/>
                  <a:gd name="T14" fmla="*/ 2147483647 w 228"/>
                  <a:gd name="T15" fmla="*/ 0 h 151"/>
                  <a:gd name="T16" fmla="*/ 2147483647 w 228"/>
                  <a:gd name="T17" fmla="*/ 477291442 h 151"/>
                  <a:gd name="T18" fmla="*/ 2147483647 w 228"/>
                  <a:gd name="T19" fmla="*/ 512387219 h 151"/>
                  <a:gd name="T20" fmla="*/ 2147483647 w 228"/>
                  <a:gd name="T21" fmla="*/ 582576124 h 151"/>
                  <a:gd name="T22" fmla="*/ 2147483647 w 228"/>
                  <a:gd name="T23" fmla="*/ 722956583 h 151"/>
                  <a:gd name="T24" fmla="*/ 2147483647 w 228"/>
                  <a:gd name="T25" fmla="*/ 940544043 h 151"/>
                  <a:gd name="T26" fmla="*/ 2121132833 w 228"/>
                  <a:gd name="T27" fmla="*/ 793145488 h 151"/>
                  <a:gd name="T28" fmla="*/ 1960120646 w 228"/>
                  <a:gd name="T29" fmla="*/ 821223170 h 151"/>
                  <a:gd name="T30" fmla="*/ 1890117188 w 228"/>
                  <a:gd name="T31" fmla="*/ 786127393 h 151"/>
                  <a:gd name="T32" fmla="*/ 1750107625 w 228"/>
                  <a:gd name="T33" fmla="*/ 793145488 h 151"/>
                  <a:gd name="T34" fmla="*/ 1806111979 w 228"/>
                  <a:gd name="T35" fmla="*/ 1207266121 h 151"/>
                  <a:gd name="T36" fmla="*/ 1876115438 w 228"/>
                  <a:gd name="T37" fmla="*/ 1326589644 h 151"/>
                  <a:gd name="T38" fmla="*/ 1659104188 w 228"/>
                  <a:gd name="T39" fmla="*/ 1417835485 h 151"/>
                  <a:gd name="T40" fmla="*/ 1435089417 w 228"/>
                  <a:gd name="T41" fmla="*/ 1747728373 h 151"/>
                  <a:gd name="T42" fmla="*/ 1169072042 w 228"/>
                  <a:gd name="T43" fmla="*/ 1558215945 h 151"/>
                  <a:gd name="T44" fmla="*/ 945059917 w 228"/>
                  <a:gd name="T45" fmla="*/ 1607347913 h 151"/>
                  <a:gd name="T46" fmla="*/ 840052083 w 228"/>
                  <a:gd name="T47" fmla="*/ 1663500627 h 151"/>
                  <a:gd name="T48" fmla="*/ 805050354 w 228"/>
                  <a:gd name="T49" fmla="*/ 1768785309 h 151"/>
                  <a:gd name="T50" fmla="*/ 679042542 w 228"/>
                  <a:gd name="T51" fmla="*/ 1768785309 h 151"/>
                  <a:gd name="T52" fmla="*/ 574034708 w 228"/>
                  <a:gd name="T53" fmla="*/ 1642443690 h 151"/>
                  <a:gd name="T54" fmla="*/ 434027792 w 228"/>
                  <a:gd name="T55" fmla="*/ 1607347913 h 151"/>
                  <a:gd name="T56" fmla="*/ 0 w 228"/>
                  <a:gd name="T57" fmla="*/ 1768785309 h 151"/>
                  <a:gd name="T58" fmla="*/ 385024313 w 228"/>
                  <a:gd name="T59" fmla="*/ 975639821 h 151"/>
                  <a:gd name="T60" fmla="*/ 420026042 w 228"/>
                  <a:gd name="T61" fmla="*/ 1066885662 h 151"/>
                  <a:gd name="T62" fmla="*/ 490029500 w 228"/>
                  <a:gd name="T63" fmla="*/ 1347646580 h 151"/>
                  <a:gd name="T64" fmla="*/ 700042521 w 228"/>
                  <a:gd name="T65" fmla="*/ 1431874326 h 151"/>
                  <a:gd name="T66" fmla="*/ 875053813 w 228"/>
                  <a:gd name="T67" fmla="*/ 1466970103 h 151"/>
                  <a:gd name="T68" fmla="*/ 959059021 w 228"/>
                  <a:gd name="T69" fmla="*/ 1312550803 h 15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28" h="151">
                    <a:moveTo>
                      <a:pt x="82" y="112"/>
                    </a:moveTo>
                    <a:lnTo>
                      <a:pt x="91" y="86"/>
                    </a:lnTo>
                    <a:lnTo>
                      <a:pt x="94" y="61"/>
                    </a:lnTo>
                    <a:lnTo>
                      <a:pt x="88" y="41"/>
                    </a:lnTo>
                    <a:lnTo>
                      <a:pt x="81" y="22"/>
                    </a:lnTo>
                    <a:lnTo>
                      <a:pt x="150" y="14"/>
                    </a:lnTo>
                    <a:lnTo>
                      <a:pt x="156" y="0"/>
                    </a:lnTo>
                    <a:lnTo>
                      <a:pt x="189" y="0"/>
                    </a:lnTo>
                    <a:lnTo>
                      <a:pt x="210" y="41"/>
                    </a:lnTo>
                    <a:lnTo>
                      <a:pt x="228" y="44"/>
                    </a:lnTo>
                    <a:lnTo>
                      <a:pt x="224" y="50"/>
                    </a:lnTo>
                    <a:lnTo>
                      <a:pt x="221" y="62"/>
                    </a:lnTo>
                    <a:lnTo>
                      <a:pt x="203" y="80"/>
                    </a:lnTo>
                    <a:lnTo>
                      <a:pt x="182" y="68"/>
                    </a:lnTo>
                    <a:lnTo>
                      <a:pt x="168" y="70"/>
                    </a:lnTo>
                    <a:lnTo>
                      <a:pt x="162" y="67"/>
                    </a:lnTo>
                    <a:lnTo>
                      <a:pt x="150" y="68"/>
                    </a:lnTo>
                    <a:lnTo>
                      <a:pt x="155" y="103"/>
                    </a:lnTo>
                    <a:lnTo>
                      <a:pt x="161" y="113"/>
                    </a:lnTo>
                    <a:lnTo>
                      <a:pt x="142" y="121"/>
                    </a:lnTo>
                    <a:lnTo>
                      <a:pt x="123" y="149"/>
                    </a:lnTo>
                    <a:lnTo>
                      <a:pt x="100" y="133"/>
                    </a:lnTo>
                    <a:lnTo>
                      <a:pt x="81" y="137"/>
                    </a:lnTo>
                    <a:lnTo>
                      <a:pt x="72" y="142"/>
                    </a:lnTo>
                    <a:lnTo>
                      <a:pt x="69" y="151"/>
                    </a:lnTo>
                    <a:lnTo>
                      <a:pt x="58" y="151"/>
                    </a:lnTo>
                    <a:lnTo>
                      <a:pt x="49" y="140"/>
                    </a:lnTo>
                    <a:lnTo>
                      <a:pt x="37" y="137"/>
                    </a:lnTo>
                    <a:lnTo>
                      <a:pt x="0" y="151"/>
                    </a:lnTo>
                    <a:lnTo>
                      <a:pt x="33" y="83"/>
                    </a:lnTo>
                    <a:lnTo>
                      <a:pt x="36" y="91"/>
                    </a:lnTo>
                    <a:lnTo>
                      <a:pt x="42" y="115"/>
                    </a:lnTo>
                    <a:lnTo>
                      <a:pt x="60" y="122"/>
                    </a:lnTo>
                    <a:lnTo>
                      <a:pt x="75" y="125"/>
                    </a:lnTo>
                    <a:lnTo>
                      <a:pt x="82" y="112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89" name="Freeform 26"/>
              <p:cNvSpPr>
                <a:spLocks noChangeAspect="1"/>
              </p:cNvSpPr>
              <p:nvPr/>
            </p:nvSpPr>
            <p:spPr bwMode="auto">
              <a:xfrm>
                <a:off x="3020895" y="4612859"/>
                <a:ext cx="234936" cy="315878"/>
              </a:xfrm>
              <a:custGeom>
                <a:avLst/>
                <a:gdLst>
                  <a:gd name="T0" fmla="*/ 174224665 w 89"/>
                  <a:gd name="T1" fmla="*/ 35238789 h 119"/>
                  <a:gd name="T2" fmla="*/ 439047633 w 89"/>
                  <a:gd name="T3" fmla="*/ 0 h 119"/>
                  <a:gd name="T4" fmla="*/ 662054781 w 89"/>
                  <a:gd name="T5" fmla="*/ 162094713 h 119"/>
                  <a:gd name="T6" fmla="*/ 892033873 w 89"/>
                  <a:gd name="T7" fmla="*/ 70474923 h 119"/>
                  <a:gd name="T8" fmla="*/ 1031412021 w 89"/>
                  <a:gd name="T9" fmla="*/ 91617135 h 119"/>
                  <a:gd name="T10" fmla="*/ 961721627 w 89"/>
                  <a:gd name="T11" fmla="*/ 415806560 h 119"/>
                  <a:gd name="T12" fmla="*/ 836282086 w 89"/>
                  <a:gd name="T13" fmla="*/ 556756407 h 119"/>
                  <a:gd name="T14" fmla="*/ 857187356 w 89"/>
                  <a:gd name="T15" fmla="*/ 669518407 h 119"/>
                  <a:gd name="T16" fmla="*/ 801435569 w 89"/>
                  <a:gd name="T17" fmla="*/ 803419965 h 119"/>
                  <a:gd name="T18" fmla="*/ 892033873 w 89"/>
                  <a:gd name="T19" fmla="*/ 909133677 h 119"/>
                  <a:gd name="T20" fmla="*/ 857187356 w 89"/>
                  <a:gd name="T21" fmla="*/ 1226274814 h 119"/>
                  <a:gd name="T22" fmla="*/ 752653085 w 89"/>
                  <a:gd name="T23" fmla="*/ 1205132602 h 119"/>
                  <a:gd name="T24" fmla="*/ 696901298 w 89"/>
                  <a:gd name="T25" fmla="*/ 1261510948 h 119"/>
                  <a:gd name="T26" fmla="*/ 696901298 w 89"/>
                  <a:gd name="T27" fmla="*/ 1367224660 h 119"/>
                  <a:gd name="T28" fmla="*/ 369357239 w 89"/>
                  <a:gd name="T29" fmla="*/ 1402463449 h 119"/>
                  <a:gd name="T30" fmla="*/ 369357239 w 89"/>
                  <a:gd name="T31" fmla="*/ 1310843660 h 119"/>
                  <a:gd name="T32" fmla="*/ 473891510 w 89"/>
                  <a:gd name="T33" fmla="*/ 1050086179 h 119"/>
                  <a:gd name="T34" fmla="*/ 473891510 w 89"/>
                  <a:gd name="T35" fmla="*/ 944372466 h 119"/>
                  <a:gd name="T36" fmla="*/ 383295846 w 89"/>
                  <a:gd name="T37" fmla="*/ 669518407 h 119"/>
                  <a:gd name="T38" fmla="*/ 257853665 w 89"/>
                  <a:gd name="T39" fmla="*/ 591995195 h 119"/>
                  <a:gd name="T40" fmla="*/ 0 w 89"/>
                  <a:gd name="T41" fmla="*/ 380567771 h 119"/>
                  <a:gd name="T42" fmla="*/ 174224665 w 89"/>
                  <a:gd name="T43" fmla="*/ 35238789 h 11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89" h="119">
                    <a:moveTo>
                      <a:pt x="15" y="3"/>
                    </a:moveTo>
                    <a:lnTo>
                      <a:pt x="38" y="0"/>
                    </a:lnTo>
                    <a:lnTo>
                      <a:pt x="57" y="14"/>
                    </a:lnTo>
                    <a:lnTo>
                      <a:pt x="77" y="6"/>
                    </a:lnTo>
                    <a:lnTo>
                      <a:pt x="89" y="8"/>
                    </a:lnTo>
                    <a:lnTo>
                      <a:pt x="83" y="35"/>
                    </a:lnTo>
                    <a:lnTo>
                      <a:pt x="72" y="47"/>
                    </a:lnTo>
                    <a:lnTo>
                      <a:pt x="74" y="57"/>
                    </a:lnTo>
                    <a:lnTo>
                      <a:pt x="69" y="68"/>
                    </a:lnTo>
                    <a:lnTo>
                      <a:pt x="77" y="77"/>
                    </a:lnTo>
                    <a:lnTo>
                      <a:pt x="74" y="104"/>
                    </a:lnTo>
                    <a:lnTo>
                      <a:pt x="65" y="102"/>
                    </a:lnTo>
                    <a:lnTo>
                      <a:pt x="60" y="107"/>
                    </a:lnTo>
                    <a:lnTo>
                      <a:pt x="60" y="116"/>
                    </a:lnTo>
                    <a:lnTo>
                      <a:pt x="32" y="119"/>
                    </a:lnTo>
                    <a:lnTo>
                      <a:pt x="32" y="111"/>
                    </a:lnTo>
                    <a:lnTo>
                      <a:pt x="41" y="89"/>
                    </a:lnTo>
                    <a:lnTo>
                      <a:pt x="41" y="80"/>
                    </a:lnTo>
                    <a:lnTo>
                      <a:pt x="33" y="57"/>
                    </a:lnTo>
                    <a:lnTo>
                      <a:pt x="22" y="50"/>
                    </a:lnTo>
                    <a:lnTo>
                      <a:pt x="0" y="32"/>
                    </a:lnTo>
                    <a:lnTo>
                      <a:pt x="15" y="3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0" name="Freeform 27"/>
              <p:cNvSpPr>
                <a:spLocks noChangeAspect="1"/>
              </p:cNvSpPr>
              <p:nvPr/>
            </p:nvSpPr>
            <p:spPr bwMode="auto">
              <a:xfrm>
                <a:off x="3179636" y="5012865"/>
                <a:ext cx="577816" cy="436514"/>
              </a:xfrm>
              <a:custGeom>
                <a:avLst/>
                <a:gdLst>
                  <a:gd name="T0" fmla="*/ 1475489612 w 218"/>
                  <a:gd name="T1" fmla="*/ 1911114978 h 165"/>
                  <a:gd name="T2" fmla="*/ 2030556948 w 218"/>
                  <a:gd name="T3" fmla="*/ 1890112377 h 165"/>
                  <a:gd name="T4" fmla="*/ 2147483647 w 218"/>
                  <a:gd name="T5" fmla="*/ 1575094529 h 165"/>
                  <a:gd name="T6" fmla="*/ 2147483647 w 218"/>
                  <a:gd name="T7" fmla="*/ 1400083438 h 165"/>
                  <a:gd name="T8" fmla="*/ 2147483647 w 218"/>
                  <a:gd name="T9" fmla="*/ 1295078371 h 165"/>
                  <a:gd name="T10" fmla="*/ 2135948306 w 218"/>
                  <a:gd name="T11" fmla="*/ 1190070658 h 165"/>
                  <a:gd name="T12" fmla="*/ 1974346457 w 218"/>
                  <a:gd name="T13" fmla="*/ 819048520 h 165"/>
                  <a:gd name="T14" fmla="*/ 1784642013 w 218"/>
                  <a:gd name="T15" fmla="*/ 875052810 h 165"/>
                  <a:gd name="T16" fmla="*/ 1503594858 w 218"/>
                  <a:gd name="T17" fmla="*/ 224014514 h 165"/>
                  <a:gd name="T18" fmla="*/ 1327941711 w 218"/>
                  <a:gd name="T19" fmla="*/ 49003423 h 165"/>
                  <a:gd name="T20" fmla="*/ 1187418133 w 218"/>
                  <a:gd name="T21" fmla="*/ 0 h 165"/>
                  <a:gd name="T22" fmla="*/ 983659741 w 218"/>
                  <a:gd name="T23" fmla="*/ 105005067 h 165"/>
                  <a:gd name="T24" fmla="*/ 702615237 w 218"/>
                  <a:gd name="T25" fmla="*/ 49003423 h 165"/>
                  <a:gd name="T26" fmla="*/ 632353448 w 218"/>
                  <a:gd name="T27" fmla="*/ 210012780 h 165"/>
                  <a:gd name="T28" fmla="*/ 337254996 w 218"/>
                  <a:gd name="T29" fmla="*/ 224014514 h 165"/>
                  <a:gd name="T30" fmla="*/ 337254996 w 218"/>
                  <a:gd name="T31" fmla="*/ 644037429 h 165"/>
                  <a:gd name="T32" fmla="*/ 105391358 w 218"/>
                  <a:gd name="T33" fmla="*/ 770045097 h 165"/>
                  <a:gd name="T34" fmla="*/ 231863638 w 218"/>
                  <a:gd name="T35" fmla="*/ 980057878 h 165"/>
                  <a:gd name="T36" fmla="*/ 0 w 218"/>
                  <a:gd name="T37" fmla="*/ 1204072392 h 165"/>
                  <a:gd name="T38" fmla="*/ 245914935 w 218"/>
                  <a:gd name="T39" fmla="*/ 1680099597 h 165"/>
                  <a:gd name="T40" fmla="*/ 456700302 w 218"/>
                  <a:gd name="T41" fmla="*/ 1715101286 h 165"/>
                  <a:gd name="T42" fmla="*/ 407516784 w 218"/>
                  <a:gd name="T43" fmla="*/ 1785107310 h 165"/>
                  <a:gd name="T44" fmla="*/ 737744806 w 218"/>
                  <a:gd name="T45" fmla="*/ 1876113289 h 165"/>
                  <a:gd name="T46" fmla="*/ 808006595 w 218"/>
                  <a:gd name="T47" fmla="*/ 1750105621 h 165"/>
                  <a:gd name="T48" fmla="*/ 976635418 w 218"/>
                  <a:gd name="T49" fmla="*/ 1736103887 h 165"/>
                  <a:gd name="T50" fmla="*/ 948530172 w 218"/>
                  <a:gd name="T51" fmla="*/ 1890112377 h 165"/>
                  <a:gd name="T52" fmla="*/ 1082026776 w 218"/>
                  <a:gd name="T53" fmla="*/ 1925114066 h 165"/>
                  <a:gd name="T54" fmla="*/ 1327941711 w 218"/>
                  <a:gd name="T55" fmla="*/ 1785107310 h 165"/>
                  <a:gd name="T56" fmla="*/ 1475489612 w 218"/>
                  <a:gd name="T57" fmla="*/ 1911114978 h 16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18" h="165">
                    <a:moveTo>
                      <a:pt x="126" y="164"/>
                    </a:moveTo>
                    <a:lnTo>
                      <a:pt x="173" y="162"/>
                    </a:lnTo>
                    <a:lnTo>
                      <a:pt x="196" y="135"/>
                    </a:lnTo>
                    <a:lnTo>
                      <a:pt x="208" y="120"/>
                    </a:lnTo>
                    <a:lnTo>
                      <a:pt x="218" y="111"/>
                    </a:lnTo>
                    <a:lnTo>
                      <a:pt x="182" y="102"/>
                    </a:lnTo>
                    <a:lnTo>
                      <a:pt x="168" y="70"/>
                    </a:lnTo>
                    <a:lnTo>
                      <a:pt x="152" y="75"/>
                    </a:lnTo>
                    <a:lnTo>
                      <a:pt x="128" y="19"/>
                    </a:lnTo>
                    <a:lnTo>
                      <a:pt x="113" y="4"/>
                    </a:lnTo>
                    <a:lnTo>
                      <a:pt x="101" y="0"/>
                    </a:lnTo>
                    <a:lnTo>
                      <a:pt x="84" y="9"/>
                    </a:lnTo>
                    <a:lnTo>
                      <a:pt x="60" y="4"/>
                    </a:lnTo>
                    <a:lnTo>
                      <a:pt x="54" y="18"/>
                    </a:lnTo>
                    <a:lnTo>
                      <a:pt x="29" y="19"/>
                    </a:lnTo>
                    <a:lnTo>
                      <a:pt x="29" y="55"/>
                    </a:lnTo>
                    <a:lnTo>
                      <a:pt x="9" y="66"/>
                    </a:lnTo>
                    <a:lnTo>
                      <a:pt x="20" y="84"/>
                    </a:lnTo>
                    <a:lnTo>
                      <a:pt x="0" y="103"/>
                    </a:lnTo>
                    <a:lnTo>
                      <a:pt x="21" y="144"/>
                    </a:lnTo>
                    <a:lnTo>
                      <a:pt x="39" y="147"/>
                    </a:lnTo>
                    <a:lnTo>
                      <a:pt x="35" y="153"/>
                    </a:lnTo>
                    <a:lnTo>
                      <a:pt x="63" y="161"/>
                    </a:lnTo>
                    <a:lnTo>
                      <a:pt x="69" y="150"/>
                    </a:lnTo>
                    <a:lnTo>
                      <a:pt x="83" y="149"/>
                    </a:lnTo>
                    <a:lnTo>
                      <a:pt x="81" y="162"/>
                    </a:lnTo>
                    <a:lnTo>
                      <a:pt x="92" y="165"/>
                    </a:lnTo>
                    <a:lnTo>
                      <a:pt x="113" y="153"/>
                    </a:lnTo>
                    <a:lnTo>
                      <a:pt x="126" y="164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1" name="Freeform 28"/>
              <p:cNvSpPr>
                <a:spLocks noChangeAspect="1"/>
              </p:cNvSpPr>
              <p:nvPr/>
            </p:nvSpPr>
            <p:spPr bwMode="auto">
              <a:xfrm>
                <a:off x="3211384" y="4509683"/>
                <a:ext cx="831801" cy="800013"/>
              </a:xfrm>
              <a:custGeom>
                <a:avLst/>
                <a:gdLst>
                  <a:gd name="T0" fmla="*/ 1193108679 w 314"/>
                  <a:gd name="T1" fmla="*/ 1368703517 h 302"/>
                  <a:gd name="T2" fmla="*/ 1466821769 w 314"/>
                  <a:gd name="T3" fmla="*/ 1909165768 h 302"/>
                  <a:gd name="T4" fmla="*/ 1712461246 w 314"/>
                  <a:gd name="T5" fmla="*/ 2084639355 h 302"/>
                  <a:gd name="T6" fmla="*/ 1719478986 w 314"/>
                  <a:gd name="T7" fmla="*/ 2147483647 h 302"/>
                  <a:gd name="T8" fmla="*/ 1572095830 w 314"/>
                  <a:gd name="T9" fmla="*/ 2147483647 h 302"/>
                  <a:gd name="T10" fmla="*/ 1466821769 w 314"/>
                  <a:gd name="T11" fmla="*/ 2147483647 h 302"/>
                  <a:gd name="T12" fmla="*/ 1361547707 w 314"/>
                  <a:gd name="T13" fmla="*/ 2147483647 h 302"/>
                  <a:gd name="T14" fmla="*/ 1642278538 w 314"/>
                  <a:gd name="T15" fmla="*/ 2147483647 h 302"/>
                  <a:gd name="T16" fmla="*/ 1824753048 w 314"/>
                  <a:gd name="T17" fmla="*/ 2147483647 h 302"/>
                  <a:gd name="T18" fmla="*/ 1993192076 w 314"/>
                  <a:gd name="T19" fmla="*/ 2147483647 h 302"/>
                  <a:gd name="T20" fmla="*/ 2147483647 w 314"/>
                  <a:gd name="T21" fmla="*/ 2147483647 h 302"/>
                  <a:gd name="T22" fmla="*/ 2147483647 w 314"/>
                  <a:gd name="T23" fmla="*/ 2147483647 h 302"/>
                  <a:gd name="T24" fmla="*/ 2147483647 w 314"/>
                  <a:gd name="T25" fmla="*/ 2147483647 h 302"/>
                  <a:gd name="T26" fmla="*/ 2147483647 w 314"/>
                  <a:gd name="T27" fmla="*/ 2147483647 h 302"/>
                  <a:gd name="T28" fmla="*/ 2147483647 w 314"/>
                  <a:gd name="T29" fmla="*/ 2147483647 h 302"/>
                  <a:gd name="T30" fmla="*/ 2147483647 w 314"/>
                  <a:gd name="T31" fmla="*/ 2147483647 h 302"/>
                  <a:gd name="T32" fmla="*/ 2147483647 w 314"/>
                  <a:gd name="T33" fmla="*/ 2133773973 h 302"/>
                  <a:gd name="T34" fmla="*/ 2147483647 w 314"/>
                  <a:gd name="T35" fmla="*/ 1923204609 h 302"/>
                  <a:gd name="T36" fmla="*/ 2147483647 w 314"/>
                  <a:gd name="T37" fmla="*/ 1712632595 h 302"/>
                  <a:gd name="T38" fmla="*/ 2147483647 w 314"/>
                  <a:gd name="T39" fmla="*/ 1326589644 h 302"/>
                  <a:gd name="T40" fmla="*/ 2147483647 w 314"/>
                  <a:gd name="T41" fmla="*/ 1256398090 h 302"/>
                  <a:gd name="T42" fmla="*/ 2147483647 w 314"/>
                  <a:gd name="T43" fmla="*/ 842280106 h 302"/>
                  <a:gd name="T44" fmla="*/ 2147483647 w 314"/>
                  <a:gd name="T45" fmla="*/ 807184329 h 302"/>
                  <a:gd name="T46" fmla="*/ 2028283430 w 314"/>
                  <a:gd name="T47" fmla="*/ 631708093 h 302"/>
                  <a:gd name="T48" fmla="*/ 1607187184 w 314"/>
                  <a:gd name="T49" fmla="*/ 526423411 h 302"/>
                  <a:gd name="T50" fmla="*/ 1396639061 w 314"/>
                  <a:gd name="T51" fmla="*/ 561519188 h 302"/>
                  <a:gd name="T52" fmla="*/ 1431730415 w 314"/>
                  <a:gd name="T53" fmla="*/ 336910983 h 302"/>
                  <a:gd name="T54" fmla="*/ 1326456354 w 314"/>
                  <a:gd name="T55" fmla="*/ 175473587 h 302"/>
                  <a:gd name="T56" fmla="*/ 1052743264 w 314"/>
                  <a:gd name="T57" fmla="*/ 245665141 h 302"/>
                  <a:gd name="T58" fmla="*/ 877283846 w 314"/>
                  <a:gd name="T59" fmla="*/ 14038841 h 302"/>
                  <a:gd name="T60" fmla="*/ 793065656 w 314"/>
                  <a:gd name="T61" fmla="*/ 0 h 302"/>
                  <a:gd name="T62" fmla="*/ 266695349 w 314"/>
                  <a:gd name="T63" fmla="*/ 49131969 h 302"/>
                  <a:gd name="T64" fmla="*/ 196512641 w 314"/>
                  <a:gd name="T65" fmla="*/ 547480347 h 302"/>
                  <a:gd name="T66" fmla="*/ 126329933 w 314"/>
                  <a:gd name="T67" fmla="*/ 863337043 h 302"/>
                  <a:gd name="T68" fmla="*/ 0 w 314"/>
                  <a:gd name="T69" fmla="*/ 1010735598 h 302"/>
                  <a:gd name="T70" fmla="*/ 21055872 w 314"/>
                  <a:gd name="T71" fmla="*/ 1123038375 h 302"/>
                  <a:gd name="T72" fmla="*/ 245639477 w 314"/>
                  <a:gd name="T73" fmla="*/ 1116020280 h 302"/>
                  <a:gd name="T74" fmla="*/ 442152118 w 314"/>
                  <a:gd name="T75" fmla="*/ 1431874326 h 302"/>
                  <a:gd name="T76" fmla="*/ 666735723 w 314"/>
                  <a:gd name="T77" fmla="*/ 1298511963 h 302"/>
                  <a:gd name="T78" fmla="*/ 722882948 w 314"/>
                  <a:gd name="T79" fmla="*/ 1473988199 h 302"/>
                  <a:gd name="T80" fmla="*/ 1193108679 w 314"/>
                  <a:gd name="T81" fmla="*/ 1368703517 h 30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14" h="302">
                    <a:moveTo>
                      <a:pt x="102" y="117"/>
                    </a:moveTo>
                    <a:lnTo>
                      <a:pt x="125" y="163"/>
                    </a:lnTo>
                    <a:lnTo>
                      <a:pt x="146" y="178"/>
                    </a:lnTo>
                    <a:lnTo>
                      <a:pt x="147" y="199"/>
                    </a:lnTo>
                    <a:lnTo>
                      <a:pt x="134" y="203"/>
                    </a:lnTo>
                    <a:lnTo>
                      <a:pt x="125" y="193"/>
                    </a:lnTo>
                    <a:lnTo>
                      <a:pt x="116" y="209"/>
                    </a:lnTo>
                    <a:lnTo>
                      <a:pt x="140" y="265"/>
                    </a:lnTo>
                    <a:lnTo>
                      <a:pt x="156" y="260"/>
                    </a:lnTo>
                    <a:lnTo>
                      <a:pt x="170" y="292"/>
                    </a:lnTo>
                    <a:lnTo>
                      <a:pt x="206" y="301"/>
                    </a:lnTo>
                    <a:lnTo>
                      <a:pt x="221" y="302"/>
                    </a:lnTo>
                    <a:lnTo>
                      <a:pt x="232" y="278"/>
                    </a:lnTo>
                    <a:lnTo>
                      <a:pt x="236" y="248"/>
                    </a:lnTo>
                    <a:lnTo>
                      <a:pt x="251" y="241"/>
                    </a:lnTo>
                    <a:lnTo>
                      <a:pt x="266" y="185"/>
                    </a:lnTo>
                    <a:lnTo>
                      <a:pt x="302" y="182"/>
                    </a:lnTo>
                    <a:lnTo>
                      <a:pt x="307" y="164"/>
                    </a:lnTo>
                    <a:lnTo>
                      <a:pt x="314" y="146"/>
                    </a:lnTo>
                    <a:lnTo>
                      <a:pt x="281" y="113"/>
                    </a:lnTo>
                    <a:lnTo>
                      <a:pt x="262" y="107"/>
                    </a:lnTo>
                    <a:lnTo>
                      <a:pt x="220" y="72"/>
                    </a:lnTo>
                    <a:lnTo>
                      <a:pt x="199" y="69"/>
                    </a:lnTo>
                    <a:lnTo>
                      <a:pt x="173" y="54"/>
                    </a:lnTo>
                    <a:lnTo>
                      <a:pt x="137" y="45"/>
                    </a:lnTo>
                    <a:lnTo>
                      <a:pt x="119" y="48"/>
                    </a:lnTo>
                    <a:lnTo>
                      <a:pt x="122" y="29"/>
                    </a:lnTo>
                    <a:lnTo>
                      <a:pt x="113" y="15"/>
                    </a:lnTo>
                    <a:lnTo>
                      <a:pt x="90" y="21"/>
                    </a:lnTo>
                    <a:lnTo>
                      <a:pt x="75" y="1"/>
                    </a:lnTo>
                    <a:lnTo>
                      <a:pt x="68" y="0"/>
                    </a:lnTo>
                    <a:lnTo>
                      <a:pt x="23" y="4"/>
                    </a:lnTo>
                    <a:lnTo>
                      <a:pt x="17" y="47"/>
                    </a:lnTo>
                    <a:lnTo>
                      <a:pt x="11" y="74"/>
                    </a:lnTo>
                    <a:lnTo>
                      <a:pt x="0" y="86"/>
                    </a:lnTo>
                    <a:lnTo>
                      <a:pt x="2" y="96"/>
                    </a:lnTo>
                    <a:lnTo>
                      <a:pt x="21" y="95"/>
                    </a:lnTo>
                    <a:lnTo>
                      <a:pt x="38" y="122"/>
                    </a:lnTo>
                    <a:lnTo>
                      <a:pt x="57" y="111"/>
                    </a:lnTo>
                    <a:lnTo>
                      <a:pt x="62" y="126"/>
                    </a:lnTo>
                    <a:lnTo>
                      <a:pt x="102" y="117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2" name="Freeform 29"/>
              <p:cNvSpPr>
                <a:spLocks noChangeAspect="1"/>
              </p:cNvSpPr>
              <p:nvPr/>
            </p:nvSpPr>
            <p:spPr bwMode="auto">
              <a:xfrm>
                <a:off x="2681190" y="3971579"/>
                <a:ext cx="441299" cy="419054"/>
              </a:xfrm>
              <a:custGeom>
                <a:avLst/>
                <a:gdLst>
                  <a:gd name="T0" fmla="*/ 452355466 w 166"/>
                  <a:gd name="T1" fmla="*/ 260330066 h 158"/>
                  <a:gd name="T2" fmla="*/ 819896775 w 166"/>
                  <a:gd name="T3" fmla="*/ 140719456 h 158"/>
                  <a:gd name="T4" fmla="*/ 1102618609 w 166"/>
                  <a:gd name="T5" fmla="*/ 281436260 h 158"/>
                  <a:gd name="T6" fmla="*/ 1265185725 w 166"/>
                  <a:gd name="T7" fmla="*/ 541766326 h 158"/>
                  <a:gd name="T8" fmla="*/ 1583248120 w 166"/>
                  <a:gd name="T9" fmla="*/ 907635321 h 158"/>
                  <a:gd name="T10" fmla="*/ 1491362128 w 166"/>
                  <a:gd name="T11" fmla="*/ 1196106095 h 158"/>
                  <a:gd name="T12" fmla="*/ 1738746060 w 166"/>
                  <a:gd name="T13" fmla="*/ 1336825551 h 158"/>
                  <a:gd name="T14" fmla="*/ 1873039130 w 166"/>
                  <a:gd name="T15" fmla="*/ 1231286622 h 158"/>
                  <a:gd name="T16" fmla="*/ 1964922464 w 166"/>
                  <a:gd name="T17" fmla="*/ 1611227297 h 158"/>
                  <a:gd name="T18" fmla="*/ 1767017445 w 166"/>
                  <a:gd name="T19" fmla="*/ 1857483030 h 158"/>
                  <a:gd name="T20" fmla="*/ 1053142355 w 166"/>
                  <a:gd name="T21" fmla="*/ 1857483030 h 158"/>
                  <a:gd name="T22" fmla="*/ 911780109 w 166"/>
                  <a:gd name="T23" fmla="*/ 1364968912 h 158"/>
                  <a:gd name="T24" fmla="*/ 388743519 w 166"/>
                  <a:gd name="T25" fmla="*/ 1231286622 h 158"/>
                  <a:gd name="T26" fmla="*/ 0 w 166"/>
                  <a:gd name="T27" fmla="*/ 35180527 h 158"/>
                  <a:gd name="T28" fmla="*/ 310995879 w 166"/>
                  <a:gd name="T29" fmla="*/ 0 h 158"/>
                  <a:gd name="T30" fmla="*/ 452355466 w 166"/>
                  <a:gd name="T31" fmla="*/ 260330066 h 15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66" h="158">
                    <a:moveTo>
                      <a:pt x="38" y="22"/>
                    </a:moveTo>
                    <a:lnTo>
                      <a:pt x="69" y="12"/>
                    </a:lnTo>
                    <a:lnTo>
                      <a:pt x="93" y="24"/>
                    </a:lnTo>
                    <a:lnTo>
                      <a:pt x="107" y="46"/>
                    </a:lnTo>
                    <a:lnTo>
                      <a:pt x="134" y="77"/>
                    </a:lnTo>
                    <a:lnTo>
                      <a:pt x="126" y="102"/>
                    </a:lnTo>
                    <a:lnTo>
                      <a:pt x="147" y="114"/>
                    </a:lnTo>
                    <a:lnTo>
                      <a:pt x="158" y="105"/>
                    </a:lnTo>
                    <a:lnTo>
                      <a:pt x="166" y="137"/>
                    </a:lnTo>
                    <a:lnTo>
                      <a:pt x="149" y="158"/>
                    </a:lnTo>
                    <a:lnTo>
                      <a:pt x="89" y="158"/>
                    </a:lnTo>
                    <a:lnTo>
                      <a:pt x="77" y="116"/>
                    </a:lnTo>
                    <a:lnTo>
                      <a:pt x="33" y="105"/>
                    </a:lnTo>
                    <a:lnTo>
                      <a:pt x="0" y="3"/>
                    </a:lnTo>
                    <a:lnTo>
                      <a:pt x="26" y="0"/>
                    </a:lnTo>
                    <a:lnTo>
                      <a:pt x="38" y="22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3" name="Freeform 30"/>
              <p:cNvSpPr>
                <a:spLocks noChangeAspect="1"/>
              </p:cNvSpPr>
              <p:nvPr/>
            </p:nvSpPr>
            <p:spPr bwMode="auto">
              <a:xfrm>
                <a:off x="3259006" y="3860466"/>
                <a:ext cx="815927" cy="949222"/>
              </a:xfrm>
              <a:custGeom>
                <a:avLst/>
                <a:gdLst>
                  <a:gd name="T0" fmla="*/ 2133663356 w 308"/>
                  <a:gd name="T1" fmla="*/ 2147483647 h 358"/>
                  <a:gd name="T2" fmla="*/ 2147483647 w 308"/>
                  <a:gd name="T3" fmla="*/ 2147483647 h 358"/>
                  <a:gd name="T4" fmla="*/ 2147483647 w 308"/>
                  <a:gd name="T5" fmla="*/ 2147483647 h 358"/>
                  <a:gd name="T6" fmla="*/ 2147483647 w 308"/>
                  <a:gd name="T7" fmla="*/ 2147483647 h 358"/>
                  <a:gd name="T8" fmla="*/ 2147483647 w 308"/>
                  <a:gd name="T9" fmla="*/ 2147483647 h 358"/>
                  <a:gd name="T10" fmla="*/ 2147483647 w 308"/>
                  <a:gd name="T11" fmla="*/ 2147483647 h 358"/>
                  <a:gd name="T12" fmla="*/ 2147483647 w 308"/>
                  <a:gd name="T13" fmla="*/ 2147483647 h 358"/>
                  <a:gd name="T14" fmla="*/ 2147483647 w 308"/>
                  <a:gd name="T15" fmla="*/ 2147483647 h 358"/>
                  <a:gd name="T16" fmla="*/ 2147483647 w 308"/>
                  <a:gd name="T17" fmla="*/ 2147483647 h 358"/>
                  <a:gd name="T18" fmla="*/ 2147483647 w 308"/>
                  <a:gd name="T19" fmla="*/ 2147483647 h 358"/>
                  <a:gd name="T20" fmla="*/ 2147483647 w 308"/>
                  <a:gd name="T21" fmla="*/ 2147483647 h 358"/>
                  <a:gd name="T22" fmla="*/ 2147483647 w 308"/>
                  <a:gd name="T23" fmla="*/ 2147483647 h 358"/>
                  <a:gd name="T24" fmla="*/ 2147483647 w 308"/>
                  <a:gd name="T25" fmla="*/ 2147483647 h 358"/>
                  <a:gd name="T26" fmla="*/ 2119624877 w 308"/>
                  <a:gd name="T27" fmla="*/ 2147483647 h 358"/>
                  <a:gd name="T28" fmla="*/ 1817825396 w 308"/>
                  <a:gd name="T29" fmla="*/ 2147483647 h 358"/>
                  <a:gd name="T30" fmla="*/ 1396708116 w 308"/>
                  <a:gd name="T31" fmla="*/ 2147483647 h 358"/>
                  <a:gd name="T32" fmla="*/ 1186149477 w 308"/>
                  <a:gd name="T33" fmla="*/ 2147483647 h 358"/>
                  <a:gd name="T34" fmla="*/ 1221241700 w 308"/>
                  <a:gd name="T35" fmla="*/ 2147483647 h 358"/>
                  <a:gd name="T36" fmla="*/ 1115962380 w 308"/>
                  <a:gd name="T37" fmla="*/ 2147483647 h 358"/>
                  <a:gd name="T38" fmla="*/ 842234559 w 308"/>
                  <a:gd name="T39" fmla="*/ 2147483647 h 358"/>
                  <a:gd name="T40" fmla="*/ 666770792 w 308"/>
                  <a:gd name="T41" fmla="*/ 2147483647 h 358"/>
                  <a:gd name="T42" fmla="*/ 582545217 w 308"/>
                  <a:gd name="T43" fmla="*/ 2147483647 h 358"/>
                  <a:gd name="T44" fmla="*/ 701863016 w 308"/>
                  <a:gd name="T45" fmla="*/ 2147483647 h 358"/>
                  <a:gd name="T46" fmla="*/ 582545217 w 308"/>
                  <a:gd name="T47" fmla="*/ 2147483647 h 358"/>
                  <a:gd name="T48" fmla="*/ 35092224 w 308"/>
                  <a:gd name="T49" fmla="*/ 2147483647 h 358"/>
                  <a:gd name="T50" fmla="*/ 126335714 w 308"/>
                  <a:gd name="T51" fmla="*/ 2011081371 h 358"/>
                  <a:gd name="T52" fmla="*/ 0 w 308"/>
                  <a:gd name="T53" fmla="*/ 1891543321 h 358"/>
                  <a:gd name="T54" fmla="*/ 0 w 308"/>
                  <a:gd name="T55" fmla="*/ 1575113145 h 358"/>
                  <a:gd name="T56" fmla="*/ 245650863 w 308"/>
                  <a:gd name="T57" fmla="*/ 1399318309 h 358"/>
                  <a:gd name="T58" fmla="*/ 477265897 w 308"/>
                  <a:gd name="T59" fmla="*/ 1441510236 h 358"/>
                  <a:gd name="T60" fmla="*/ 842234559 w 308"/>
                  <a:gd name="T61" fmla="*/ 1258685621 h 358"/>
                  <a:gd name="T62" fmla="*/ 1228259615 w 308"/>
                  <a:gd name="T63" fmla="*/ 1209461264 h 358"/>
                  <a:gd name="T64" fmla="*/ 1158072519 w 308"/>
                  <a:gd name="T65" fmla="*/ 752398401 h 358"/>
                  <a:gd name="T66" fmla="*/ 1614284671 w 308"/>
                  <a:gd name="T67" fmla="*/ 0 h 358"/>
                  <a:gd name="T68" fmla="*/ 1817825396 w 308"/>
                  <a:gd name="T69" fmla="*/ 49221706 h 358"/>
                  <a:gd name="T70" fmla="*/ 1993291812 w 308"/>
                  <a:gd name="T71" fmla="*/ 562541356 h 358"/>
                  <a:gd name="T72" fmla="*/ 1923104716 w 308"/>
                  <a:gd name="T73" fmla="*/ 878968880 h 358"/>
                  <a:gd name="T74" fmla="*/ 2147483647 w 308"/>
                  <a:gd name="T75" fmla="*/ 1174304418 h 358"/>
                  <a:gd name="T76" fmla="*/ 2147483647 w 308"/>
                  <a:gd name="T77" fmla="*/ 1589178005 h 358"/>
                  <a:gd name="T78" fmla="*/ 2147483647 w 308"/>
                  <a:gd name="T79" fmla="*/ 1680588987 h 358"/>
                  <a:gd name="T80" fmla="*/ 2147483647 w 308"/>
                  <a:gd name="T81" fmla="*/ 2147483647 h 358"/>
                  <a:gd name="T82" fmla="*/ 2133663356 w 308"/>
                  <a:gd name="T83" fmla="*/ 2147483647 h 35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308" h="358">
                    <a:moveTo>
                      <a:pt x="182" y="216"/>
                    </a:moveTo>
                    <a:lnTo>
                      <a:pt x="206" y="259"/>
                    </a:lnTo>
                    <a:lnTo>
                      <a:pt x="241" y="256"/>
                    </a:lnTo>
                    <a:lnTo>
                      <a:pt x="245" y="224"/>
                    </a:lnTo>
                    <a:lnTo>
                      <a:pt x="265" y="213"/>
                    </a:lnTo>
                    <a:lnTo>
                      <a:pt x="275" y="234"/>
                    </a:lnTo>
                    <a:lnTo>
                      <a:pt x="308" y="231"/>
                    </a:lnTo>
                    <a:lnTo>
                      <a:pt x="308" y="248"/>
                    </a:lnTo>
                    <a:lnTo>
                      <a:pt x="283" y="283"/>
                    </a:lnTo>
                    <a:lnTo>
                      <a:pt x="296" y="308"/>
                    </a:lnTo>
                    <a:lnTo>
                      <a:pt x="263" y="358"/>
                    </a:lnTo>
                    <a:lnTo>
                      <a:pt x="244" y="352"/>
                    </a:lnTo>
                    <a:lnTo>
                      <a:pt x="202" y="317"/>
                    </a:lnTo>
                    <a:lnTo>
                      <a:pt x="181" y="314"/>
                    </a:lnTo>
                    <a:lnTo>
                      <a:pt x="155" y="299"/>
                    </a:lnTo>
                    <a:lnTo>
                      <a:pt x="119" y="290"/>
                    </a:lnTo>
                    <a:lnTo>
                      <a:pt x="101" y="293"/>
                    </a:lnTo>
                    <a:lnTo>
                      <a:pt x="104" y="274"/>
                    </a:lnTo>
                    <a:lnTo>
                      <a:pt x="95" y="260"/>
                    </a:lnTo>
                    <a:lnTo>
                      <a:pt x="72" y="266"/>
                    </a:lnTo>
                    <a:lnTo>
                      <a:pt x="57" y="246"/>
                    </a:lnTo>
                    <a:lnTo>
                      <a:pt x="50" y="245"/>
                    </a:lnTo>
                    <a:lnTo>
                      <a:pt x="60" y="212"/>
                    </a:lnTo>
                    <a:lnTo>
                      <a:pt x="50" y="189"/>
                    </a:lnTo>
                    <a:lnTo>
                      <a:pt x="3" y="191"/>
                    </a:lnTo>
                    <a:lnTo>
                      <a:pt x="11" y="171"/>
                    </a:lnTo>
                    <a:lnTo>
                      <a:pt x="0" y="161"/>
                    </a:lnTo>
                    <a:lnTo>
                      <a:pt x="0" y="134"/>
                    </a:lnTo>
                    <a:lnTo>
                      <a:pt x="21" y="119"/>
                    </a:lnTo>
                    <a:lnTo>
                      <a:pt x="41" y="123"/>
                    </a:lnTo>
                    <a:lnTo>
                      <a:pt x="72" y="107"/>
                    </a:lnTo>
                    <a:lnTo>
                      <a:pt x="105" y="103"/>
                    </a:lnTo>
                    <a:lnTo>
                      <a:pt x="99" y="64"/>
                    </a:lnTo>
                    <a:lnTo>
                      <a:pt x="138" y="0"/>
                    </a:lnTo>
                    <a:lnTo>
                      <a:pt x="155" y="4"/>
                    </a:lnTo>
                    <a:lnTo>
                      <a:pt x="170" y="48"/>
                    </a:lnTo>
                    <a:lnTo>
                      <a:pt x="164" y="75"/>
                    </a:lnTo>
                    <a:lnTo>
                      <a:pt x="196" y="100"/>
                    </a:lnTo>
                    <a:lnTo>
                      <a:pt x="212" y="135"/>
                    </a:lnTo>
                    <a:lnTo>
                      <a:pt x="187" y="143"/>
                    </a:lnTo>
                    <a:lnTo>
                      <a:pt x="188" y="194"/>
                    </a:lnTo>
                    <a:lnTo>
                      <a:pt x="182" y="216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4" name="Freeform 31"/>
              <p:cNvSpPr>
                <a:spLocks noChangeAspect="1"/>
              </p:cNvSpPr>
              <p:nvPr/>
            </p:nvSpPr>
            <p:spPr bwMode="auto">
              <a:xfrm>
                <a:off x="3005021" y="5308108"/>
                <a:ext cx="796878" cy="544453"/>
              </a:xfrm>
              <a:custGeom>
                <a:avLst/>
                <a:gdLst>
                  <a:gd name="T0" fmla="*/ 2147483647 w 301"/>
                  <a:gd name="T1" fmla="*/ 524013502 h 206"/>
                  <a:gd name="T2" fmla="*/ 2147483647 w 301"/>
                  <a:gd name="T3" fmla="*/ 698682907 h 206"/>
                  <a:gd name="T4" fmla="*/ 2147483647 w 301"/>
                  <a:gd name="T5" fmla="*/ 1048024361 h 206"/>
                  <a:gd name="T6" fmla="*/ 2147483647 w 301"/>
                  <a:gd name="T7" fmla="*/ 1327499110 h 206"/>
                  <a:gd name="T8" fmla="*/ 2147483647 w 301"/>
                  <a:gd name="T9" fmla="*/ 1467235163 h 206"/>
                  <a:gd name="T10" fmla="*/ 2147483647 w 301"/>
                  <a:gd name="T11" fmla="*/ 1893432106 h 206"/>
                  <a:gd name="T12" fmla="*/ 2147483647 w 301"/>
                  <a:gd name="T13" fmla="*/ 1977273738 h 206"/>
                  <a:gd name="T14" fmla="*/ 2147483647 w 301"/>
                  <a:gd name="T15" fmla="*/ 2147483647 h 206"/>
                  <a:gd name="T16" fmla="*/ 2147483647 w 301"/>
                  <a:gd name="T17" fmla="*/ 2147483647 h 206"/>
                  <a:gd name="T18" fmla="*/ 2147483647 w 301"/>
                  <a:gd name="T19" fmla="*/ 2147483647 h 206"/>
                  <a:gd name="T20" fmla="*/ 2147483647 w 301"/>
                  <a:gd name="T21" fmla="*/ 2147483647 h 206"/>
                  <a:gd name="T22" fmla="*/ 2025815121 w 301"/>
                  <a:gd name="T23" fmla="*/ 2147483647 h 206"/>
                  <a:gd name="T24" fmla="*/ 1850571049 w 301"/>
                  <a:gd name="T25" fmla="*/ 2147483647 h 206"/>
                  <a:gd name="T26" fmla="*/ 1472044912 w 301"/>
                  <a:gd name="T27" fmla="*/ 2012207090 h 206"/>
                  <a:gd name="T28" fmla="*/ 792101089 w 301"/>
                  <a:gd name="T29" fmla="*/ 1837537685 h 206"/>
                  <a:gd name="T30" fmla="*/ 525729569 w 301"/>
                  <a:gd name="T31" fmla="*/ 1893432106 h 206"/>
                  <a:gd name="T32" fmla="*/ 350488145 w 301"/>
                  <a:gd name="T33" fmla="*/ 1893432106 h 206"/>
                  <a:gd name="T34" fmla="*/ 0 w 301"/>
                  <a:gd name="T35" fmla="*/ 1641907211 h 206"/>
                  <a:gd name="T36" fmla="*/ 224311883 w 301"/>
                  <a:gd name="T37" fmla="*/ 1313524183 h 206"/>
                  <a:gd name="T38" fmla="*/ 441612944 w 301"/>
                  <a:gd name="T39" fmla="*/ 1222696409 h 206"/>
                  <a:gd name="T40" fmla="*/ 371515315 w 301"/>
                  <a:gd name="T41" fmla="*/ 1103918782 h 206"/>
                  <a:gd name="T42" fmla="*/ 315439330 w 301"/>
                  <a:gd name="T43" fmla="*/ 698682907 h 206"/>
                  <a:gd name="T44" fmla="*/ 455631940 w 301"/>
                  <a:gd name="T45" fmla="*/ 684710624 h 206"/>
                  <a:gd name="T46" fmla="*/ 525729569 w 301"/>
                  <a:gd name="T47" fmla="*/ 719643976 h 206"/>
                  <a:gd name="T48" fmla="*/ 686954645 w 301"/>
                  <a:gd name="T49" fmla="*/ 698682907 h 206"/>
                  <a:gd name="T50" fmla="*/ 932296346 w 301"/>
                  <a:gd name="T51" fmla="*/ 838418960 h 206"/>
                  <a:gd name="T52" fmla="*/ 1142586585 w 301"/>
                  <a:gd name="T53" fmla="*/ 628816203 h 206"/>
                  <a:gd name="T54" fmla="*/ 1177635400 w 301"/>
                  <a:gd name="T55" fmla="*/ 489077506 h 206"/>
                  <a:gd name="T56" fmla="*/ 1507093726 w 301"/>
                  <a:gd name="T57" fmla="*/ 579907923 h 206"/>
                  <a:gd name="T58" fmla="*/ 1577191355 w 301"/>
                  <a:gd name="T59" fmla="*/ 454144154 h 206"/>
                  <a:gd name="T60" fmla="*/ 1738416431 w 301"/>
                  <a:gd name="T61" fmla="*/ 440171870 h 206"/>
                  <a:gd name="T62" fmla="*/ 1717386613 w 301"/>
                  <a:gd name="T63" fmla="*/ 593880207 h 206"/>
                  <a:gd name="T64" fmla="*/ 1850571049 w 301"/>
                  <a:gd name="T65" fmla="*/ 628816203 h 206"/>
                  <a:gd name="T66" fmla="*/ 2095912750 w 301"/>
                  <a:gd name="T67" fmla="*/ 489077506 h 206"/>
                  <a:gd name="T68" fmla="*/ 2147483647 w 301"/>
                  <a:gd name="T69" fmla="*/ 614841276 h 206"/>
                  <a:gd name="T70" fmla="*/ 2147483647 w 301"/>
                  <a:gd name="T71" fmla="*/ 593880207 h 206"/>
                  <a:gd name="T72" fmla="*/ 2147483647 w 301"/>
                  <a:gd name="T73" fmla="*/ 279472106 h 206"/>
                  <a:gd name="T74" fmla="*/ 2147483647 w 301"/>
                  <a:gd name="T75" fmla="*/ 104802700 h 206"/>
                  <a:gd name="T76" fmla="*/ 2147483647 w 301"/>
                  <a:gd name="T77" fmla="*/ 0 h 206"/>
                  <a:gd name="T78" fmla="*/ 2147483647 w 301"/>
                  <a:gd name="T79" fmla="*/ 524013502 h 20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301" h="206">
                    <a:moveTo>
                      <a:pt x="283" y="45"/>
                    </a:moveTo>
                    <a:lnTo>
                      <a:pt x="295" y="60"/>
                    </a:lnTo>
                    <a:lnTo>
                      <a:pt x="290" y="90"/>
                    </a:lnTo>
                    <a:lnTo>
                      <a:pt x="277" y="114"/>
                    </a:lnTo>
                    <a:lnTo>
                      <a:pt x="296" y="126"/>
                    </a:lnTo>
                    <a:lnTo>
                      <a:pt x="301" y="163"/>
                    </a:lnTo>
                    <a:lnTo>
                      <a:pt x="280" y="170"/>
                    </a:lnTo>
                    <a:lnTo>
                      <a:pt x="259" y="187"/>
                    </a:lnTo>
                    <a:lnTo>
                      <a:pt x="233" y="188"/>
                    </a:lnTo>
                    <a:lnTo>
                      <a:pt x="204" y="206"/>
                    </a:lnTo>
                    <a:lnTo>
                      <a:pt x="194" y="194"/>
                    </a:lnTo>
                    <a:lnTo>
                      <a:pt x="173" y="197"/>
                    </a:lnTo>
                    <a:lnTo>
                      <a:pt x="158" y="191"/>
                    </a:lnTo>
                    <a:lnTo>
                      <a:pt x="126" y="173"/>
                    </a:lnTo>
                    <a:lnTo>
                      <a:pt x="68" y="158"/>
                    </a:lnTo>
                    <a:lnTo>
                      <a:pt x="45" y="163"/>
                    </a:lnTo>
                    <a:lnTo>
                      <a:pt x="30" y="163"/>
                    </a:lnTo>
                    <a:lnTo>
                      <a:pt x="0" y="141"/>
                    </a:lnTo>
                    <a:lnTo>
                      <a:pt x="19" y="113"/>
                    </a:lnTo>
                    <a:lnTo>
                      <a:pt x="38" y="105"/>
                    </a:lnTo>
                    <a:lnTo>
                      <a:pt x="32" y="95"/>
                    </a:lnTo>
                    <a:lnTo>
                      <a:pt x="27" y="60"/>
                    </a:lnTo>
                    <a:lnTo>
                      <a:pt x="39" y="59"/>
                    </a:lnTo>
                    <a:lnTo>
                      <a:pt x="45" y="62"/>
                    </a:lnTo>
                    <a:lnTo>
                      <a:pt x="59" y="60"/>
                    </a:lnTo>
                    <a:lnTo>
                      <a:pt x="80" y="72"/>
                    </a:lnTo>
                    <a:lnTo>
                      <a:pt x="98" y="54"/>
                    </a:lnTo>
                    <a:lnTo>
                      <a:pt x="101" y="42"/>
                    </a:lnTo>
                    <a:lnTo>
                      <a:pt x="129" y="50"/>
                    </a:lnTo>
                    <a:lnTo>
                      <a:pt x="135" y="39"/>
                    </a:lnTo>
                    <a:lnTo>
                      <a:pt x="149" y="38"/>
                    </a:lnTo>
                    <a:lnTo>
                      <a:pt x="147" y="51"/>
                    </a:lnTo>
                    <a:lnTo>
                      <a:pt x="158" y="54"/>
                    </a:lnTo>
                    <a:lnTo>
                      <a:pt x="179" y="42"/>
                    </a:lnTo>
                    <a:lnTo>
                      <a:pt x="192" y="53"/>
                    </a:lnTo>
                    <a:lnTo>
                      <a:pt x="239" y="51"/>
                    </a:lnTo>
                    <a:lnTo>
                      <a:pt x="262" y="24"/>
                    </a:lnTo>
                    <a:lnTo>
                      <a:pt x="274" y="9"/>
                    </a:lnTo>
                    <a:lnTo>
                      <a:pt x="284" y="0"/>
                    </a:lnTo>
                    <a:lnTo>
                      <a:pt x="283" y="45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5" name="Freeform 32"/>
              <p:cNvSpPr>
                <a:spLocks noChangeAspect="1"/>
              </p:cNvSpPr>
              <p:nvPr/>
            </p:nvSpPr>
            <p:spPr bwMode="auto">
              <a:xfrm>
                <a:off x="2876441" y="3496969"/>
                <a:ext cx="295258" cy="442864"/>
              </a:xfrm>
              <a:custGeom>
                <a:avLst/>
                <a:gdLst>
                  <a:gd name="T0" fmla="*/ 686402649 w 111"/>
                  <a:gd name="T1" fmla="*/ 1941381426 h 167"/>
                  <a:gd name="T2" fmla="*/ 1033143284 w 111"/>
                  <a:gd name="T3" fmla="*/ 1695191311 h 167"/>
                  <a:gd name="T4" fmla="*/ 983608907 w 111"/>
                  <a:gd name="T5" fmla="*/ 1125439392 h 167"/>
                  <a:gd name="T6" fmla="*/ 1316194963 w 111"/>
                  <a:gd name="T7" fmla="*/ 682296653 h 167"/>
                  <a:gd name="T8" fmla="*/ 962378369 w 111"/>
                  <a:gd name="T9" fmla="*/ 175849325 h 167"/>
                  <a:gd name="T10" fmla="*/ 686402649 w 111"/>
                  <a:gd name="T11" fmla="*/ 119578283 h 167"/>
                  <a:gd name="T12" fmla="*/ 530723561 w 111"/>
                  <a:gd name="T13" fmla="*/ 0 h 167"/>
                  <a:gd name="T14" fmla="*/ 0 w 111"/>
                  <a:gd name="T15" fmla="*/ 225086818 h 167"/>
                  <a:gd name="T16" fmla="*/ 212289424 w 111"/>
                  <a:gd name="T17" fmla="*/ 928486769 h 167"/>
                  <a:gd name="T18" fmla="*/ 332586055 w 111"/>
                  <a:gd name="T19" fmla="*/ 1301288717 h 167"/>
                  <a:gd name="T20" fmla="*/ 70762255 w 111"/>
                  <a:gd name="T21" fmla="*/ 1434934098 h 167"/>
                  <a:gd name="T22" fmla="*/ 403350970 w 111"/>
                  <a:gd name="T23" fmla="*/ 1962484724 h 167"/>
                  <a:gd name="T24" fmla="*/ 686402649 w 111"/>
                  <a:gd name="T25" fmla="*/ 1941381426 h 16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1" h="167">
                    <a:moveTo>
                      <a:pt x="58" y="165"/>
                    </a:moveTo>
                    <a:lnTo>
                      <a:pt x="87" y="144"/>
                    </a:lnTo>
                    <a:lnTo>
                      <a:pt x="83" y="96"/>
                    </a:lnTo>
                    <a:lnTo>
                      <a:pt x="111" y="58"/>
                    </a:lnTo>
                    <a:lnTo>
                      <a:pt x="81" y="15"/>
                    </a:lnTo>
                    <a:lnTo>
                      <a:pt x="58" y="10"/>
                    </a:lnTo>
                    <a:lnTo>
                      <a:pt x="45" y="0"/>
                    </a:lnTo>
                    <a:lnTo>
                      <a:pt x="0" y="19"/>
                    </a:lnTo>
                    <a:lnTo>
                      <a:pt x="18" y="79"/>
                    </a:lnTo>
                    <a:lnTo>
                      <a:pt x="28" y="111"/>
                    </a:lnTo>
                    <a:lnTo>
                      <a:pt x="6" y="122"/>
                    </a:lnTo>
                    <a:lnTo>
                      <a:pt x="34" y="167"/>
                    </a:lnTo>
                    <a:lnTo>
                      <a:pt x="58" y="165"/>
                    </a:lnTo>
                    <a:close/>
                  </a:path>
                </a:pathLst>
              </a:custGeom>
              <a:solidFill>
                <a:srgbClr val="C084B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6" name="Freeform 33"/>
              <p:cNvSpPr>
                <a:spLocks noChangeAspect="1"/>
              </p:cNvSpPr>
              <p:nvPr/>
            </p:nvSpPr>
            <p:spPr bwMode="auto">
              <a:xfrm>
                <a:off x="2814532" y="3317600"/>
                <a:ext cx="422250" cy="334926"/>
              </a:xfrm>
              <a:custGeom>
                <a:avLst/>
                <a:gdLst>
                  <a:gd name="T0" fmla="*/ 846403761 w 159"/>
                  <a:gd name="T1" fmla="*/ 233218622 h 126"/>
                  <a:gd name="T2" fmla="*/ 1276659493 w 159"/>
                  <a:gd name="T3" fmla="*/ 0 h 126"/>
                  <a:gd name="T4" fmla="*/ 1805661179 w 159"/>
                  <a:gd name="T5" fmla="*/ 452302379 h 126"/>
                  <a:gd name="T6" fmla="*/ 1876194383 w 159"/>
                  <a:gd name="T7" fmla="*/ 1279172026 h 126"/>
                  <a:gd name="T8" fmla="*/ 1594061567 w 159"/>
                  <a:gd name="T9" fmla="*/ 1491187022 h 126"/>
                  <a:gd name="T10" fmla="*/ 1241392891 w 159"/>
                  <a:gd name="T11" fmla="*/ 982347843 h 126"/>
                  <a:gd name="T12" fmla="*/ 966311270 w 159"/>
                  <a:gd name="T13" fmla="*/ 925808384 h 126"/>
                  <a:gd name="T14" fmla="*/ 811137159 w 159"/>
                  <a:gd name="T15" fmla="*/ 805666021 h 126"/>
                  <a:gd name="T16" fmla="*/ 282135472 w 159"/>
                  <a:gd name="T17" fmla="*/ 1031818540 h 126"/>
                  <a:gd name="T18" fmla="*/ 0 w 159"/>
                  <a:gd name="T19" fmla="*/ 671388794 h 126"/>
                  <a:gd name="T20" fmla="*/ 472576186 w 159"/>
                  <a:gd name="T21" fmla="*/ 494706973 h 126"/>
                  <a:gd name="T22" fmla="*/ 825244862 w 159"/>
                  <a:gd name="T23" fmla="*/ 424035308 h 126"/>
                  <a:gd name="T24" fmla="*/ 846403761 w 159"/>
                  <a:gd name="T25" fmla="*/ 233218622 h 12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9" h="126">
                    <a:moveTo>
                      <a:pt x="72" y="20"/>
                    </a:moveTo>
                    <a:lnTo>
                      <a:pt x="108" y="0"/>
                    </a:lnTo>
                    <a:lnTo>
                      <a:pt x="153" y="38"/>
                    </a:lnTo>
                    <a:lnTo>
                      <a:pt x="159" y="108"/>
                    </a:lnTo>
                    <a:lnTo>
                      <a:pt x="135" y="126"/>
                    </a:lnTo>
                    <a:lnTo>
                      <a:pt x="105" y="83"/>
                    </a:lnTo>
                    <a:lnTo>
                      <a:pt x="82" y="78"/>
                    </a:lnTo>
                    <a:lnTo>
                      <a:pt x="69" y="68"/>
                    </a:lnTo>
                    <a:lnTo>
                      <a:pt x="24" y="87"/>
                    </a:lnTo>
                    <a:lnTo>
                      <a:pt x="0" y="57"/>
                    </a:lnTo>
                    <a:lnTo>
                      <a:pt x="40" y="42"/>
                    </a:lnTo>
                    <a:lnTo>
                      <a:pt x="70" y="36"/>
                    </a:lnTo>
                    <a:lnTo>
                      <a:pt x="72" y="20"/>
                    </a:lnTo>
                    <a:close/>
                  </a:path>
                </a:pathLst>
              </a:custGeom>
              <a:solidFill>
                <a:srgbClr val="96328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7" name="Freeform 34"/>
              <p:cNvSpPr>
                <a:spLocks noChangeAspect="1"/>
              </p:cNvSpPr>
              <p:nvPr/>
            </p:nvSpPr>
            <p:spPr bwMode="auto">
              <a:xfrm>
                <a:off x="2506575" y="2492190"/>
                <a:ext cx="554004" cy="423816"/>
              </a:xfrm>
              <a:custGeom>
                <a:avLst/>
                <a:gdLst>
                  <a:gd name="T0" fmla="*/ 941650828 w 209"/>
                  <a:gd name="T1" fmla="*/ 1873787937 h 160"/>
                  <a:gd name="T2" fmla="*/ 1574101295 w 209"/>
                  <a:gd name="T3" fmla="*/ 1733428684 h 160"/>
                  <a:gd name="T4" fmla="*/ 1925464138 w 209"/>
                  <a:gd name="T5" fmla="*/ 1207084800 h 160"/>
                  <a:gd name="T6" fmla="*/ 2147483647 w 209"/>
                  <a:gd name="T7" fmla="*/ 1326388707 h 160"/>
                  <a:gd name="T8" fmla="*/ 2147483647 w 209"/>
                  <a:gd name="T9" fmla="*/ 617577531 h 160"/>
                  <a:gd name="T10" fmla="*/ 1974654140 w 209"/>
                  <a:gd name="T11" fmla="*/ 301771200 h 160"/>
                  <a:gd name="T12" fmla="*/ 1545993858 w 209"/>
                  <a:gd name="T13" fmla="*/ 477218278 h 160"/>
                  <a:gd name="T14" fmla="*/ 1194631015 w 209"/>
                  <a:gd name="T15" fmla="*/ 210537554 h 160"/>
                  <a:gd name="T16" fmla="*/ 730833123 w 209"/>
                  <a:gd name="T17" fmla="*/ 0 h 160"/>
                  <a:gd name="T18" fmla="*/ 372442758 w 209"/>
                  <a:gd name="T19" fmla="*/ 140359252 h 160"/>
                  <a:gd name="T20" fmla="*/ 0 w 209"/>
                  <a:gd name="T21" fmla="*/ 442130452 h 160"/>
                  <a:gd name="T22" fmla="*/ 35134959 w 209"/>
                  <a:gd name="T23" fmla="*/ 961456771 h 160"/>
                  <a:gd name="T24" fmla="*/ 421635411 w 209"/>
                  <a:gd name="T25" fmla="*/ 1080760678 h 160"/>
                  <a:gd name="T26" fmla="*/ 772995603 w 209"/>
                  <a:gd name="T27" fmla="*/ 1396567009 h 160"/>
                  <a:gd name="T28" fmla="*/ 941650828 w 209"/>
                  <a:gd name="T29" fmla="*/ 1873787937 h 16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09" h="160">
                    <a:moveTo>
                      <a:pt x="80" y="160"/>
                    </a:moveTo>
                    <a:lnTo>
                      <a:pt x="134" y="148"/>
                    </a:lnTo>
                    <a:lnTo>
                      <a:pt x="164" y="103"/>
                    </a:lnTo>
                    <a:lnTo>
                      <a:pt x="192" y="113"/>
                    </a:lnTo>
                    <a:lnTo>
                      <a:pt x="209" y="53"/>
                    </a:lnTo>
                    <a:lnTo>
                      <a:pt x="168" y="26"/>
                    </a:lnTo>
                    <a:lnTo>
                      <a:pt x="132" y="41"/>
                    </a:lnTo>
                    <a:lnTo>
                      <a:pt x="102" y="18"/>
                    </a:lnTo>
                    <a:lnTo>
                      <a:pt x="62" y="0"/>
                    </a:lnTo>
                    <a:lnTo>
                      <a:pt x="32" y="12"/>
                    </a:lnTo>
                    <a:lnTo>
                      <a:pt x="0" y="38"/>
                    </a:lnTo>
                    <a:lnTo>
                      <a:pt x="3" y="82"/>
                    </a:lnTo>
                    <a:lnTo>
                      <a:pt x="36" y="92"/>
                    </a:lnTo>
                    <a:lnTo>
                      <a:pt x="66" y="119"/>
                    </a:lnTo>
                    <a:lnTo>
                      <a:pt x="80" y="160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8" name="Freeform 35"/>
              <p:cNvSpPr>
                <a:spLocks noChangeAspect="1"/>
              </p:cNvSpPr>
              <p:nvPr/>
            </p:nvSpPr>
            <p:spPr bwMode="auto">
              <a:xfrm>
                <a:off x="2390694" y="3214424"/>
                <a:ext cx="641312" cy="879379"/>
              </a:xfrm>
              <a:custGeom>
                <a:avLst/>
                <a:gdLst>
                  <a:gd name="T0" fmla="*/ 1734827898 w 242"/>
                  <a:gd name="T1" fmla="*/ 2147483647 h 332"/>
                  <a:gd name="T2" fmla="*/ 2100055521 w 242"/>
                  <a:gd name="T3" fmla="*/ 2147483647 h 332"/>
                  <a:gd name="T4" fmla="*/ 2147483647 w 242"/>
                  <a:gd name="T5" fmla="*/ 2147483647 h 332"/>
                  <a:gd name="T6" fmla="*/ 2147483647 w 242"/>
                  <a:gd name="T7" fmla="*/ 2147483647 h 332"/>
                  <a:gd name="T8" fmla="*/ 2147483647 w 242"/>
                  <a:gd name="T9" fmla="*/ 2147483647 h 332"/>
                  <a:gd name="T10" fmla="*/ 2147483647 w 242"/>
                  <a:gd name="T11" fmla="*/ 2147483647 h 332"/>
                  <a:gd name="T12" fmla="*/ 2147483647 w 242"/>
                  <a:gd name="T13" fmla="*/ 2147483647 h 332"/>
                  <a:gd name="T14" fmla="*/ 2147483647 w 242"/>
                  <a:gd name="T15" fmla="*/ 2147483647 h 332"/>
                  <a:gd name="T16" fmla="*/ 2147483647 w 242"/>
                  <a:gd name="T17" fmla="*/ 2147483647 h 332"/>
                  <a:gd name="T18" fmla="*/ 2147483647 w 242"/>
                  <a:gd name="T19" fmla="*/ 2147483647 h 332"/>
                  <a:gd name="T20" fmla="*/ 2147483647 w 242"/>
                  <a:gd name="T21" fmla="*/ 2147483647 h 332"/>
                  <a:gd name="T22" fmla="*/ 2147483647 w 242"/>
                  <a:gd name="T23" fmla="*/ 1473634535 h 332"/>
                  <a:gd name="T24" fmla="*/ 1875299449 w 242"/>
                  <a:gd name="T25" fmla="*/ 1122769043 h 332"/>
                  <a:gd name="T26" fmla="*/ 1573284554 w 242"/>
                  <a:gd name="T27" fmla="*/ 792955322 h 332"/>
                  <a:gd name="T28" fmla="*/ 1854230307 w 242"/>
                  <a:gd name="T29" fmla="*/ 470158858 h 332"/>
                  <a:gd name="T30" fmla="*/ 1559238459 w 242"/>
                  <a:gd name="T31" fmla="*/ 49120798 h 332"/>
                  <a:gd name="T32" fmla="*/ 1383649020 w 242"/>
                  <a:gd name="T33" fmla="*/ 0 h 332"/>
                  <a:gd name="T34" fmla="*/ 1222105676 w 242"/>
                  <a:gd name="T35" fmla="*/ 280692923 h 332"/>
                  <a:gd name="T36" fmla="*/ 688311661 w 242"/>
                  <a:gd name="T37" fmla="*/ 652610185 h 332"/>
                  <a:gd name="T38" fmla="*/ 716406501 w 242"/>
                  <a:gd name="T39" fmla="*/ 863130540 h 332"/>
                  <a:gd name="T40" fmla="*/ 0 w 242"/>
                  <a:gd name="T41" fmla="*/ 1010492934 h 332"/>
                  <a:gd name="T42" fmla="*/ 245825215 w 242"/>
                  <a:gd name="T43" fmla="*/ 1291185857 h 332"/>
                  <a:gd name="T44" fmla="*/ 526768317 w 242"/>
                  <a:gd name="T45" fmla="*/ 1747310201 h 332"/>
                  <a:gd name="T46" fmla="*/ 891995940 w 242"/>
                  <a:gd name="T47" fmla="*/ 2147483647 h 332"/>
                  <a:gd name="T48" fmla="*/ 1172941693 w 242"/>
                  <a:gd name="T49" fmla="*/ 2147483647 h 332"/>
                  <a:gd name="T50" fmla="*/ 1292341452 w 242"/>
                  <a:gd name="T51" fmla="*/ 2147483647 h 332"/>
                  <a:gd name="T52" fmla="*/ 1594356347 w 242"/>
                  <a:gd name="T53" fmla="*/ 2147483647 h 332"/>
                  <a:gd name="T54" fmla="*/ 1734827898 w 242"/>
                  <a:gd name="T55" fmla="*/ 2147483647 h 332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242" h="332">
                    <a:moveTo>
                      <a:pt x="148" y="308"/>
                    </a:moveTo>
                    <a:lnTo>
                      <a:pt x="179" y="298"/>
                    </a:lnTo>
                    <a:lnTo>
                      <a:pt x="203" y="310"/>
                    </a:lnTo>
                    <a:lnTo>
                      <a:pt x="217" y="332"/>
                    </a:lnTo>
                    <a:lnTo>
                      <a:pt x="220" y="308"/>
                    </a:lnTo>
                    <a:lnTo>
                      <a:pt x="239" y="298"/>
                    </a:lnTo>
                    <a:lnTo>
                      <a:pt x="242" y="272"/>
                    </a:lnTo>
                    <a:lnTo>
                      <a:pt x="218" y="274"/>
                    </a:lnTo>
                    <a:lnTo>
                      <a:pt x="190" y="229"/>
                    </a:lnTo>
                    <a:lnTo>
                      <a:pt x="212" y="218"/>
                    </a:lnTo>
                    <a:lnTo>
                      <a:pt x="202" y="186"/>
                    </a:lnTo>
                    <a:lnTo>
                      <a:pt x="184" y="126"/>
                    </a:lnTo>
                    <a:lnTo>
                      <a:pt x="160" y="96"/>
                    </a:lnTo>
                    <a:lnTo>
                      <a:pt x="134" y="68"/>
                    </a:lnTo>
                    <a:lnTo>
                      <a:pt x="158" y="40"/>
                    </a:lnTo>
                    <a:lnTo>
                      <a:pt x="133" y="4"/>
                    </a:lnTo>
                    <a:lnTo>
                      <a:pt x="118" y="0"/>
                    </a:lnTo>
                    <a:lnTo>
                      <a:pt x="104" y="24"/>
                    </a:lnTo>
                    <a:lnTo>
                      <a:pt x="59" y="56"/>
                    </a:lnTo>
                    <a:lnTo>
                      <a:pt x="61" y="74"/>
                    </a:lnTo>
                    <a:lnTo>
                      <a:pt x="0" y="86"/>
                    </a:lnTo>
                    <a:lnTo>
                      <a:pt x="21" y="110"/>
                    </a:lnTo>
                    <a:lnTo>
                      <a:pt x="45" y="149"/>
                    </a:lnTo>
                    <a:lnTo>
                      <a:pt x="76" y="186"/>
                    </a:lnTo>
                    <a:lnTo>
                      <a:pt x="100" y="233"/>
                    </a:lnTo>
                    <a:lnTo>
                      <a:pt x="110" y="289"/>
                    </a:lnTo>
                    <a:lnTo>
                      <a:pt x="136" y="286"/>
                    </a:lnTo>
                    <a:lnTo>
                      <a:pt x="148" y="308"/>
                    </a:lnTo>
                    <a:close/>
                  </a:path>
                </a:pathLst>
              </a:custGeom>
              <a:solidFill>
                <a:srgbClr val="C084BA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299" name="Freeform 36"/>
              <p:cNvSpPr>
                <a:spLocks noChangeAspect="1"/>
              </p:cNvSpPr>
              <p:nvPr/>
            </p:nvSpPr>
            <p:spPr bwMode="auto">
              <a:xfrm>
                <a:off x="2208143" y="2955690"/>
                <a:ext cx="493683" cy="485722"/>
              </a:xfrm>
              <a:custGeom>
                <a:avLst/>
                <a:gdLst>
                  <a:gd name="T0" fmla="*/ 522788205 w 187"/>
                  <a:gd name="T1" fmla="*/ 697002642 h 184"/>
                  <a:gd name="T2" fmla="*/ 613404158 w 187"/>
                  <a:gd name="T3" fmla="*/ 1101265125 h 184"/>
                  <a:gd name="T4" fmla="*/ 731902958 w 187"/>
                  <a:gd name="T5" fmla="*/ 1902817636 h 184"/>
                  <a:gd name="T6" fmla="*/ 801608756 w 187"/>
                  <a:gd name="T7" fmla="*/ 2132829459 h 184"/>
                  <a:gd name="T8" fmla="*/ 1505628868 w 187"/>
                  <a:gd name="T9" fmla="*/ 1993427874 h 184"/>
                  <a:gd name="T10" fmla="*/ 1484716072 w 187"/>
                  <a:gd name="T11" fmla="*/ 1784328137 h 184"/>
                  <a:gd name="T12" fmla="*/ 2007504277 w 187"/>
                  <a:gd name="T13" fmla="*/ 1414917371 h 184"/>
                  <a:gd name="T14" fmla="*/ 2147483647 w 187"/>
                  <a:gd name="T15" fmla="*/ 1136114201 h 184"/>
                  <a:gd name="T16" fmla="*/ 1923858375 w 187"/>
                  <a:gd name="T17" fmla="*/ 1045503964 h 184"/>
                  <a:gd name="T18" fmla="*/ 1714743621 w 187"/>
                  <a:gd name="T19" fmla="*/ 1045503964 h 184"/>
                  <a:gd name="T20" fmla="*/ 1540481767 w 187"/>
                  <a:gd name="T21" fmla="*/ 766703435 h 184"/>
                  <a:gd name="T22" fmla="*/ 975870611 w 187"/>
                  <a:gd name="T23" fmla="*/ 439111559 h 184"/>
                  <a:gd name="T24" fmla="*/ 334583606 w 187"/>
                  <a:gd name="T25" fmla="*/ 0 h 184"/>
                  <a:gd name="T26" fmla="*/ 0 w 187"/>
                  <a:gd name="T27" fmla="*/ 34849076 h 184"/>
                  <a:gd name="T28" fmla="*/ 299730707 w 187"/>
                  <a:gd name="T29" fmla="*/ 278800529 h 184"/>
                  <a:gd name="T30" fmla="*/ 522788205 w 187"/>
                  <a:gd name="T31" fmla="*/ 697002642 h 18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7" h="184">
                    <a:moveTo>
                      <a:pt x="45" y="60"/>
                    </a:moveTo>
                    <a:lnTo>
                      <a:pt x="53" y="95"/>
                    </a:lnTo>
                    <a:lnTo>
                      <a:pt x="63" y="164"/>
                    </a:lnTo>
                    <a:lnTo>
                      <a:pt x="69" y="184"/>
                    </a:lnTo>
                    <a:lnTo>
                      <a:pt x="130" y="172"/>
                    </a:lnTo>
                    <a:lnTo>
                      <a:pt x="128" y="154"/>
                    </a:lnTo>
                    <a:lnTo>
                      <a:pt x="173" y="122"/>
                    </a:lnTo>
                    <a:lnTo>
                      <a:pt x="187" y="98"/>
                    </a:lnTo>
                    <a:lnTo>
                      <a:pt x="166" y="90"/>
                    </a:lnTo>
                    <a:lnTo>
                      <a:pt x="148" y="90"/>
                    </a:lnTo>
                    <a:lnTo>
                      <a:pt x="133" y="66"/>
                    </a:lnTo>
                    <a:lnTo>
                      <a:pt x="84" y="38"/>
                    </a:lnTo>
                    <a:lnTo>
                      <a:pt x="29" y="0"/>
                    </a:lnTo>
                    <a:lnTo>
                      <a:pt x="0" y="3"/>
                    </a:lnTo>
                    <a:lnTo>
                      <a:pt x="26" y="24"/>
                    </a:lnTo>
                    <a:lnTo>
                      <a:pt x="45" y="60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00" name="Freeform 37"/>
              <p:cNvSpPr>
                <a:spLocks noChangeAspect="1"/>
              </p:cNvSpPr>
              <p:nvPr/>
            </p:nvSpPr>
            <p:spPr bwMode="auto">
              <a:xfrm>
                <a:off x="2719288" y="2763623"/>
                <a:ext cx="712745" cy="706360"/>
              </a:xfrm>
              <a:custGeom>
                <a:avLst/>
                <a:gdLst>
                  <a:gd name="T0" fmla="*/ 2147483647 w 269"/>
                  <a:gd name="T1" fmla="*/ 2147483647 h 266"/>
                  <a:gd name="T2" fmla="*/ 2147483647 w 269"/>
                  <a:gd name="T3" fmla="*/ 1981938217 h 266"/>
                  <a:gd name="T4" fmla="*/ 2147483647 w 269"/>
                  <a:gd name="T5" fmla="*/ 1509377012 h 266"/>
                  <a:gd name="T6" fmla="*/ 2147483647 w 269"/>
                  <a:gd name="T7" fmla="*/ 705316262 h 266"/>
                  <a:gd name="T8" fmla="*/ 2147483647 w 269"/>
                  <a:gd name="T9" fmla="*/ 402029047 h 266"/>
                  <a:gd name="T10" fmla="*/ 1642974035 w 269"/>
                  <a:gd name="T11" fmla="*/ 211593816 h 266"/>
                  <a:gd name="T12" fmla="*/ 1312974852 w 269"/>
                  <a:gd name="T13" fmla="*/ 119903074 h 266"/>
                  <a:gd name="T14" fmla="*/ 982975669 w 269"/>
                  <a:gd name="T15" fmla="*/ 0 h 266"/>
                  <a:gd name="T16" fmla="*/ 631913498 w 269"/>
                  <a:gd name="T17" fmla="*/ 528985868 h 266"/>
                  <a:gd name="T18" fmla="*/ 0 w 269"/>
                  <a:gd name="T19" fmla="*/ 670050183 h 266"/>
                  <a:gd name="T20" fmla="*/ 351062171 w 269"/>
                  <a:gd name="T21" fmla="*/ 1050920646 h 266"/>
                  <a:gd name="T22" fmla="*/ 540637016 w 269"/>
                  <a:gd name="T23" fmla="*/ 1474110934 h 266"/>
                  <a:gd name="T24" fmla="*/ 386168918 w 269"/>
                  <a:gd name="T25" fmla="*/ 1862032487 h 266"/>
                  <a:gd name="T26" fmla="*/ 105317591 w 269"/>
                  <a:gd name="T27" fmla="*/ 2052467719 h 266"/>
                  <a:gd name="T28" fmla="*/ 400212677 w 269"/>
                  <a:gd name="T29" fmla="*/ 2147483647 h 266"/>
                  <a:gd name="T30" fmla="*/ 119361350 w 269"/>
                  <a:gd name="T31" fmla="*/ 2147483647 h 266"/>
                  <a:gd name="T32" fmla="*/ 421275665 w 269"/>
                  <a:gd name="T33" fmla="*/ 2147483647 h 266"/>
                  <a:gd name="T34" fmla="*/ 891699187 w 269"/>
                  <a:gd name="T35" fmla="*/ 2147483647 h 266"/>
                  <a:gd name="T36" fmla="*/ 1242764008 w 269"/>
                  <a:gd name="T37" fmla="*/ 2147483647 h 266"/>
                  <a:gd name="T38" fmla="*/ 1263826996 w 269"/>
                  <a:gd name="T39" fmla="*/ 2147483647 h 266"/>
                  <a:gd name="T40" fmla="*/ 1685102661 w 269"/>
                  <a:gd name="T41" fmla="*/ 2147483647 h 266"/>
                  <a:gd name="T42" fmla="*/ 1593826179 w 269"/>
                  <a:gd name="T43" fmla="*/ 2087733797 h 266"/>
                  <a:gd name="T44" fmla="*/ 2147483647 w 269"/>
                  <a:gd name="T45" fmla="*/ 2147483647 h 26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69" h="266">
                    <a:moveTo>
                      <a:pt x="188" y="183"/>
                    </a:moveTo>
                    <a:lnTo>
                      <a:pt x="213" y="168"/>
                    </a:lnTo>
                    <a:lnTo>
                      <a:pt x="215" y="128"/>
                    </a:lnTo>
                    <a:lnTo>
                      <a:pt x="269" y="60"/>
                    </a:lnTo>
                    <a:lnTo>
                      <a:pt x="239" y="34"/>
                    </a:lnTo>
                    <a:lnTo>
                      <a:pt x="140" y="18"/>
                    </a:lnTo>
                    <a:lnTo>
                      <a:pt x="112" y="10"/>
                    </a:lnTo>
                    <a:lnTo>
                      <a:pt x="84" y="0"/>
                    </a:lnTo>
                    <a:lnTo>
                      <a:pt x="54" y="45"/>
                    </a:lnTo>
                    <a:lnTo>
                      <a:pt x="0" y="57"/>
                    </a:lnTo>
                    <a:lnTo>
                      <a:pt x="30" y="89"/>
                    </a:lnTo>
                    <a:lnTo>
                      <a:pt x="46" y="125"/>
                    </a:lnTo>
                    <a:lnTo>
                      <a:pt x="33" y="158"/>
                    </a:lnTo>
                    <a:lnTo>
                      <a:pt x="9" y="174"/>
                    </a:lnTo>
                    <a:lnTo>
                      <a:pt x="34" y="210"/>
                    </a:lnTo>
                    <a:lnTo>
                      <a:pt x="10" y="238"/>
                    </a:lnTo>
                    <a:lnTo>
                      <a:pt x="36" y="266"/>
                    </a:lnTo>
                    <a:lnTo>
                      <a:pt x="76" y="251"/>
                    </a:lnTo>
                    <a:lnTo>
                      <a:pt x="106" y="245"/>
                    </a:lnTo>
                    <a:lnTo>
                      <a:pt x="108" y="229"/>
                    </a:lnTo>
                    <a:lnTo>
                      <a:pt x="144" y="209"/>
                    </a:lnTo>
                    <a:lnTo>
                      <a:pt x="136" y="177"/>
                    </a:lnTo>
                    <a:lnTo>
                      <a:pt x="188" y="183"/>
                    </a:lnTo>
                    <a:close/>
                  </a:path>
                </a:pathLst>
              </a:custGeom>
              <a:solidFill>
                <a:srgbClr val="EAD6E8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01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1017588" y="3108073"/>
                <a:ext cx="1469938" cy="614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 algn="l"/>
                <a:r>
                  <a:rPr lang="sv-SE" sz="800" baseline="30000"/>
                  <a:t>1</a:t>
                </a:r>
                <a:r>
                  <a:rPr lang="sv-SE" sz="800"/>
                  <a:t> Genomsnitt för länet </a:t>
                </a:r>
              </a:p>
              <a:p>
                <a:pPr algn="l"/>
                <a:r>
                  <a:rPr lang="sv-SE" sz="800"/>
                  <a:t>+/- 1 procentenhet</a:t>
                </a:r>
                <a:endParaRPr lang="sv-SE" sz="800">
                  <a:latin typeface="Arial" charset="0"/>
                </a:endParaRPr>
              </a:p>
            </p:txBody>
          </p:sp>
          <p:sp>
            <p:nvSpPr>
              <p:cNvPr id="11302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1290622" y="2895371"/>
                <a:ext cx="1028639" cy="2619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 algn="l"/>
                <a:r>
                  <a:rPr lang="sv-SE" sz="800" b="1" dirty="0"/>
                  <a:t>= </a:t>
                </a:r>
                <a:r>
                  <a:rPr lang="sv-SE" sz="800" b="1" dirty="0" smtClean="0"/>
                  <a:t>11,2 </a:t>
                </a:r>
                <a:r>
                  <a:rPr lang="sv-SE" sz="800" b="1" dirty="0"/>
                  <a:t>% – </a:t>
                </a:r>
                <a:endParaRPr lang="sv-SE" sz="800" dirty="0">
                  <a:latin typeface="Arial" charset="0"/>
                </a:endParaRPr>
              </a:p>
            </p:txBody>
          </p:sp>
          <p:sp>
            <p:nvSpPr>
              <p:cNvPr id="11303" name="Text Box 40"/>
              <p:cNvSpPr txBox="1">
                <a:spLocks noChangeAspect="1" noChangeArrowheads="1"/>
              </p:cNvSpPr>
              <p:nvPr/>
            </p:nvSpPr>
            <p:spPr bwMode="auto">
              <a:xfrm>
                <a:off x="1289034" y="2598541"/>
                <a:ext cx="1182617" cy="2634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 algn="l"/>
                <a:r>
                  <a:rPr lang="sv-SE" sz="800" b="1" dirty="0"/>
                  <a:t>= </a:t>
                </a:r>
                <a:r>
                  <a:rPr lang="sv-SE" sz="800" b="1" dirty="0" smtClean="0"/>
                  <a:t>9,1 </a:t>
                </a:r>
                <a:r>
                  <a:rPr lang="sv-SE" sz="800" b="1" dirty="0"/>
                  <a:t>– </a:t>
                </a:r>
                <a:r>
                  <a:rPr lang="sv-SE" sz="800" b="1" dirty="0" smtClean="0"/>
                  <a:t>11,1 </a:t>
                </a:r>
                <a:r>
                  <a:rPr lang="sv-SE" sz="800" b="1" dirty="0"/>
                  <a:t>%</a:t>
                </a:r>
                <a:r>
                  <a:rPr lang="sv-SE" sz="800" b="1" baseline="30000" dirty="0"/>
                  <a:t>1</a:t>
                </a:r>
              </a:p>
            </p:txBody>
          </p:sp>
          <p:sp>
            <p:nvSpPr>
              <p:cNvPr id="11304" name="Text Box 41"/>
              <p:cNvSpPr txBox="1">
                <a:spLocks noChangeAspect="1" noChangeArrowheads="1"/>
              </p:cNvSpPr>
              <p:nvPr/>
            </p:nvSpPr>
            <p:spPr bwMode="auto">
              <a:xfrm>
                <a:off x="1282684" y="2342981"/>
                <a:ext cx="1157219" cy="2619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7579" tIns="33790" rIns="67579" bIns="33790"/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 algn="l"/>
                <a:r>
                  <a:rPr lang="sv-SE" sz="800" b="1" dirty="0"/>
                  <a:t>=       – </a:t>
                </a:r>
                <a:r>
                  <a:rPr lang="sv-SE" sz="800" b="1" dirty="0" smtClean="0"/>
                  <a:t>9,0 </a:t>
                </a:r>
                <a:r>
                  <a:rPr lang="sv-SE" sz="800" b="1" dirty="0"/>
                  <a:t>%</a:t>
                </a:r>
                <a:endParaRPr lang="sv-SE" sz="800" dirty="0">
                  <a:latin typeface="Arial" charset="0"/>
                </a:endParaRPr>
              </a:p>
            </p:txBody>
          </p:sp>
          <p:sp>
            <p:nvSpPr>
              <p:cNvPr id="11305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1133468" y="2885847"/>
                <a:ext cx="174615" cy="174606"/>
              </a:xfrm>
              <a:prstGeom prst="rect">
                <a:avLst/>
              </a:prstGeom>
              <a:solidFill>
                <a:srgbClr val="96328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06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1133468" y="2620764"/>
                <a:ext cx="174615" cy="174606"/>
              </a:xfrm>
              <a:prstGeom prst="rect">
                <a:avLst/>
              </a:prstGeom>
              <a:solidFill>
                <a:srgbClr val="C084BA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07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1133468" y="2354093"/>
                <a:ext cx="174615" cy="174606"/>
              </a:xfrm>
              <a:prstGeom prst="rect">
                <a:avLst/>
              </a:prstGeom>
              <a:solidFill>
                <a:srgbClr val="EAD6E8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08" name="Text Box 45"/>
              <p:cNvSpPr txBox="1">
                <a:spLocks noChangeAspect="1" noChangeArrowheads="1"/>
              </p:cNvSpPr>
              <p:nvPr/>
            </p:nvSpPr>
            <p:spPr bwMode="auto">
              <a:xfrm>
                <a:off x="2204968" y="2546159"/>
                <a:ext cx="116039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Båstad</a:t>
                </a:r>
              </a:p>
            </p:txBody>
          </p:sp>
          <p:sp>
            <p:nvSpPr>
              <p:cNvPr id="11309" name="Text Box 46"/>
              <p:cNvSpPr txBox="1">
                <a:spLocks noChangeAspect="1" noChangeArrowheads="1"/>
              </p:cNvSpPr>
              <p:nvPr/>
            </p:nvSpPr>
            <p:spPr bwMode="auto">
              <a:xfrm>
                <a:off x="2487526" y="2893784"/>
                <a:ext cx="1158807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Ängel-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holm</a:t>
                </a:r>
              </a:p>
            </p:txBody>
          </p:sp>
          <p:sp>
            <p:nvSpPr>
              <p:cNvPr id="11310" name="Text Box 47"/>
              <p:cNvSpPr txBox="1">
                <a:spLocks noChangeAspect="1" noChangeArrowheads="1"/>
              </p:cNvSpPr>
              <p:nvPr/>
            </p:nvSpPr>
            <p:spPr bwMode="auto">
              <a:xfrm>
                <a:off x="3097091" y="2792195"/>
                <a:ext cx="1161982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Örkel-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ljunga</a:t>
                </a:r>
              </a:p>
            </p:txBody>
          </p:sp>
          <p:sp>
            <p:nvSpPr>
              <p:cNvPr id="11311" name="Text Box 48"/>
              <p:cNvSpPr txBox="1">
                <a:spLocks noChangeAspect="1" noChangeArrowheads="1"/>
              </p:cNvSpPr>
              <p:nvPr/>
            </p:nvSpPr>
            <p:spPr bwMode="auto">
              <a:xfrm>
                <a:off x="3900318" y="3089025"/>
                <a:ext cx="857200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Hässleholm</a:t>
                </a:r>
              </a:p>
            </p:txBody>
          </p:sp>
          <p:sp>
            <p:nvSpPr>
              <p:cNvPr id="11312" name="Text Box 49"/>
              <p:cNvSpPr txBox="1">
                <a:spLocks noChangeAspect="1" noChangeArrowheads="1"/>
              </p:cNvSpPr>
              <p:nvPr/>
            </p:nvSpPr>
            <p:spPr bwMode="auto">
              <a:xfrm>
                <a:off x="4186051" y="2527111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Osby</a:t>
                </a:r>
              </a:p>
            </p:txBody>
          </p:sp>
          <p:sp>
            <p:nvSpPr>
              <p:cNvPr id="11313" name="Text Box 50"/>
              <p:cNvSpPr txBox="1">
                <a:spLocks noChangeAspect="1" noChangeArrowheads="1"/>
              </p:cNvSpPr>
              <p:nvPr/>
            </p:nvSpPr>
            <p:spPr bwMode="auto">
              <a:xfrm>
                <a:off x="4378127" y="2984261"/>
                <a:ext cx="1160394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Östra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Göinge</a:t>
                </a:r>
              </a:p>
            </p:txBody>
          </p:sp>
          <p:sp>
            <p:nvSpPr>
              <p:cNvPr id="11314" name="Text Box 51"/>
              <p:cNvSpPr txBox="1">
                <a:spLocks noChangeAspect="1" noChangeArrowheads="1"/>
              </p:cNvSpPr>
              <p:nvPr/>
            </p:nvSpPr>
            <p:spPr bwMode="auto">
              <a:xfrm>
                <a:off x="4254309" y="3857291"/>
                <a:ext cx="1158807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Kristianstad</a:t>
                </a:r>
              </a:p>
            </p:txBody>
          </p:sp>
          <p:sp>
            <p:nvSpPr>
              <p:cNvPr id="11315" name="Text Box 52"/>
              <p:cNvSpPr txBox="1">
                <a:spLocks noChangeAspect="1" noChangeArrowheads="1"/>
              </p:cNvSpPr>
              <p:nvPr/>
            </p:nvSpPr>
            <p:spPr bwMode="auto">
              <a:xfrm>
                <a:off x="4976580" y="3435062"/>
                <a:ext cx="1158807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Bro-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mölla</a:t>
                </a:r>
              </a:p>
            </p:txBody>
          </p:sp>
          <p:sp>
            <p:nvSpPr>
              <p:cNvPr id="11316" name="Text Box 53"/>
              <p:cNvSpPr txBox="1">
                <a:spLocks noChangeAspect="1" noChangeArrowheads="1"/>
              </p:cNvSpPr>
              <p:nvPr/>
            </p:nvSpPr>
            <p:spPr bwMode="auto">
              <a:xfrm>
                <a:off x="3732053" y="4266822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Hörby</a:t>
                </a:r>
              </a:p>
            </p:txBody>
          </p:sp>
          <p:sp>
            <p:nvSpPr>
              <p:cNvPr id="11317" name="Text Box 54"/>
              <p:cNvSpPr txBox="1">
                <a:spLocks noChangeAspect="1" noChangeArrowheads="1"/>
              </p:cNvSpPr>
              <p:nvPr/>
            </p:nvSpPr>
            <p:spPr bwMode="auto">
              <a:xfrm>
                <a:off x="3963815" y="4754132"/>
                <a:ext cx="661948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Sjöbo</a:t>
                </a:r>
              </a:p>
            </p:txBody>
          </p:sp>
          <p:sp>
            <p:nvSpPr>
              <p:cNvPr id="11318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3744752" y="5339855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Ystad</a:t>
                </a:r>
              </a:p>
            </p:txBody>
          </p:sp>
          <p:sp>
            <p:nvSpPr>
              <p:cNvPr id="11319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3330439" y="5259782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Skurup</a:t>
                </a:r>
              </a:p>
            </p:txBody>
          </p:sp>
          <p:sp>
            <p:nvSpPr>
              <p:cNvPr id="11320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3105027" y="5452555"/>
                <a:ext cx="627026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Trelle-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borg</a:t>
                </a:r>
              </a:p>
            </p:txBody>
          </p:sp>
          <p:sp>
            <p:nvSpPr>
              <p:cNvPr id="11321" name="Text Box 58"/>
              <p:cNvSpPr txBox="1">
                <a:spLocks noChangeAspect="1" noChangeArrowheads="1"/>
              </p:cNvSpPr>
              <p:nvPr/>
            </p:nvSpPr>
            <p:spPr bwMode="auto">
              <a:xfrm>
                <a:off x="2841516" y="5136677"/>
                <a:ext cx="116039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Svedala</a:t>
                </a:r>
              </a:p>
            </p:txBody>
          </p:sp>
          <p:sp>
            <p:nvSpPr>
              <p:cNvPr id="11322" name="Text Box 59"/>
              <p:cNvSpPr txBox="1">
                <a:spLocks noChangeAspect="1" noChangeArrowheads="1"/>
              </p:cNvSpPr>
              <p:nvPr/>
            </p:nvSpPr>
            <p:spPr bwMode="auto">
              <a:xfrm>
                <a:off x="2897077" y="4617621"/>
                <a:ext cx="116039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Lund</a:t>
                </a:r>
              </a:p>
            </p:txBody>
          </p:sp>
          <p:sp>
            <p:nvSpPr>
              <p:cNvPr id="11323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2439492" y="5065248"/>
                <a:ext cx="116039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Malmö</a:t>
                </a:r>
              </a:p>
            </p:txBody>
          </p:sp>
          <p:sp>
            <p:nvSpPr>
              <p:cNvPr id="11324" name="Text Box 61"/>
              <p:cNvSpPr txBox="1">
                <a:spLocks noChangeAspect="1" noChangeArrowheads="1"/>
              </p:cNvSpPr>
              <p:nvPr/>
            </p:nvSpPr>
            <p:spPr bwMode="auto">
              <a:xfrm>
                <a:off x="2465302" y="5307946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Vellinge</a:t>
                </a:r>
              </a:p>
            </p:txBody>
          </p:sp>
          <p:sp>
            <p:nvSpPr>
              <p:cNvPr id="11325" name="Text Box 62"/>
              <p:cNvSpPr txBox="1">
                <a:spLocks noChangeAspect="1" noChangeArrowheads="1"/>
              </p:cNvSpPr>
              <p:nvPr/>
            </p:nvSpPr>
            <p:spPr bwMode="auto">
              <a:xfrm>
                <a:off x="2990734" y="4192218"/>
                <a:ext cx="1163568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Eslöv</a:t>
                </a:r>
              </a:p>
            </p:txBody>
          </p:sp>
          <p:sp>
            <p:nvSpPr>
              <p:cNvPr id="11326" name="Text Box 63"/>
              <p:cNvSpPr txBox="1">
                <a:spLocks noChangeAspect="1" noChangeArrowheads="1"/>
              </p:cNvSpPr>
              <p:nvPr/>
            </p:nvSpPr>
            <p:spPr bwMode="auto">
              <a:xfrm>
                <a:off x="3398698" y="3787449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Höör</a:t>
                </a:r>
              </a:p>
            </p:txBody>
          </p:sp>
          <p:sp>
            <p:nvSpPr>
              <p:cNvPr id="11327" name="Text Box 64"/>
              <p:cNvSpPr txBox="1">
                <a:spLocks noChangeAspect="1" noChangeArrowheads="1"/>
              </p:cNvSpPr>
              <p:nvPr/>
            </p:nvSpPr>
            <p:spPr bwMode="auto">
              <a:xfrm>
                <a:off x="2974860" y="3858879"/>
                <a:ext cx="64131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Svalöv</a:t>
                </a:r>
              </a:p>
            </p:txBody>
          </p:sp>
          <p:sp>
            <p:nvSpPr>
              <p:cNvPr id="11328" name="Text Box 65"/>
              <p:cNvSpPr txBox="1">
                <a:spLocks noChangeAspect="1" noChangeArrowheads="1"/>
              </p:cNvSpPr>
              <p:nvPr/>
            </p:nvSpPr>
            <p:spPr bwMode="auto">
              <a:xfrm>
                <a:off x="3208209" y="3468397"/>
                <a:ext cx="56035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Klippan</a:t>
                </a:r>
              </a:p>
            </p:txBody>
          </p:sp>
          <p:sp>
            <p:nvSpPr>
              <p:cNvPr id="11329" name="Text Box 66"/>
              <p:cNvSpPr txBox="1">
                <a:spLocks noChangeAspect="1" noChangeArrowheads="1"/>
              </p:cNvSpPr>
              <p:nvPr/>
            </p:nvSpPr>
            <p:spPr bwMode="auto">
              <a:xfrm>
                <a:off x="3390760" y="3190614"/>
                <a:ext cx="544480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Pers-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torp</a:t>
                </a:r>
              </a:p>
            </p:txBody>
          </p:sp>
          <p:sp>
            <p:nvSpPr>
              <p:cNvPr id="11330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2546915" y="3331887"/>
                <a:ext cx="1163568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Ås-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torp</a:t>
                </a:r>
              </a:p>
            </p:txBody>
          </p:sp>
          <p:sp>
            <p:nvSpPr>
              <p:cNvPr id="11331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2809769" y="3557287"/>
                <a:ext cx="425425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Bjuv</a:t>
                </a:r>
              </a:p>
            </p:txBody>
          </p:sp>
          <p:sp>
            <p:nvSpPr>
              <p:cNvPr id="11332" name="Text Box 69"/>
              <p:cNvSpPr txBox="1">
                <a:spLocks noChangeAspect="1" noChangeArrowheads="1"/>
              </p:cNvSpPr>
              <p:nvPr/>
            </p:nvSpPr>
            <p:spPr bwMode="auto">
              <a:xfrm>
                <a:off x="1876374" y="3058866"/>
                <a:ext cx="1161982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Höga-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näs</a:t>
                </a:r>
              </a:p>
            </p:txBody>
          </p:sp>
          <p:sp>
            <p:nvSpPr>
              <p:cNvPr id="11333" name="Text Box 70"/>
              <p:cNvSpPr txBox="1">
                <a:spLocks noChangeAspect="1" noChangeArrowheads="1"/>
              </p:cNvSpPr>
              <p:nvPr/>
            </p:nvSpPr>
            <p:spPr bwMode="auto">
              <a:xfrm>
                <a:off x="2046227" y="3444586"/>
                <a:ext cx="1160394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Helsing-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borg</a:t>
                </a:r>
              </a:p>
            </p:txBody>
          </p:sp>
          <p:sp>
            <p:nvSpPr>
              <p:cNvPr id="11334" name="Text Box 71"/>
              <p:cNvSpPr txBox="1">
                <a:spLocks noChangeAspect="1" noChangeArrowheads="1"/>
              </p:cNvSpPr>
              <p:nvPr/>
            </p:nvSpPr>
            <p:spPr bwMode="auto">
              <a:xfrm>
                <a:off x="2230367" y="4049358"/>
                <a:ext cx="1161982" cy="2793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Lands-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krona</a:t>
                </a:r>
              </a:p>
            </p:txBody>
          </p:sp>
          <p:sp>
            <p:nvSpPr>
              <p:cNvPr id="11335" name="Text Box 72"/>
              <p:cNvSpPr txBox="1">
                <a:spLocks noChangeAspect="1" noChangeArrowheads="1"/>
              </p:cNvSpPr>
              <p:nvPr/>
            </p:nvSpPr>
            <p:spPr bwMode="auto">
              <a:xfrm>
                <a:off x="2557372" y="4355712"/>
                <a:ext cx="1161982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Kävlinge</a:t>
                </a:r>
              </a:p>
            </p:txBody>
          </p:sp>
          <p:sp>
            <p:nvSpPr>
              <p:cNvPr id="11336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2374820" y="4633495"/>
                <a:ext cx="1160394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Lomma</a:t>
                </a:r>
              </a:p>
            </p:txBody>
          </p:sp>
          <p:sp>
            <p:nvSpPr>
              <p:cNvPr id="11337" name="Text Box 74"/>
              <p:cNvSpPr txBox="1">
                <a:spLocks noChangeAspect="1" noChangeArrowheads="1"/>
              </p:cNvSpPr>
              <p:nvPr/>
            </p:nvSpPr>
            <p:spPr bwMode="auto">
              <a:xfrm>
                <a:off x="2756909" y="4854132"/>
                <a:ext cx="601286" cy="214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Burlöv</a:t>
                </a:r>
              </a:p>
            </p:txBody>
          </p:sp>
          <p:sp>
            <p:nvSpPr>
              <p:cNvPr id="11338" name="Text Box 75"/>
              <p:cNvSpPr txBox="1">
                <a:spLocks noChangeAspect="1" noChangeArrowheads="1"/>
              </p:cNvSpPr>
              <p:nvPr/>
            </p:nvSpPr>
            <p:spPr bwMode="auto">
              <a:xfrm>
                <a:off x="3115349" y="4809286"/>
                <a:ext cx="634913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Staffans-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 dirty="0">
                    <a:latin typeface="Arial" charset="0"/>
                  </a:rPr>
                  <a:t>torp</a:t>
                </a:r>
              </a:p>
            </p:txBody>
          </p:sp>
          <p:sp>
            <p:nvSpPr>
              <p:cNvPr id="11339" name="Text Box 76"/>
              <p:cNvSpPr txBox="1">
                <a:spLocks noChangeAspect="1" noChangeArrowheads="1"/>
              </p:cNvSpPr>
              <p:nvPr/>
            </p:nvSpPr>
            <p:spPr bwMode="auto">
              <a:xfrm>
                <a:off x="4170177" y="5047787"/>
                <a:ext cx="1160394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Tome-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lilla</a:t>
                </a:r>
              </a:p>
            </p:txBody>
          </p:sp>
          <p:sp>
            <p:nvSpPr>
              <p:cNvPr id="11340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4519407" y="5171598"/>
                <a:ext cx="1158807" cy="277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FF99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1pPr>
                <a:lvl2pPr marL="742950" indent="-28575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2pPr>
                <a:lvl3pPr marL="11430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3pPr>
                <a:lvl4pPr marL="16002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4pPr>
                <a:lvl5pPr marL="2057400" indent="-228600"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600">
                    <a:solidFill>
                      <a:schemeClr val="tx1"/>
                    </a:solidFill>
                    <a:latin typeface="Verdana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Simris-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sv-SE" sz="800" b="1">
                    <a:latin typeface="Arial" charset="0"/>
                  </a:rPr>
                  <a:t>hamn</a:t>
                </a:r>
              </a:p>
            </p:txBody>
          </p:sp>
          <p:sp>
            <p:nvSpPr>
              <p:cNvPr id="11341" name="Rectangle 83"/>
              <p:cNvSpPr>
                <a:spLocks noChangeArrowheads="1"/>
              </p:cNvSpPr>
              <p:nvPr/>
            </p:nvSpPr>
            <p:spPr bwMode="auto">
              <a:xfrm>
                <a:off x="2955374" y="6410322"/>
                <a:ext cx="3305451" cy="6077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tIns="38088" bIns="152352" anchor="ctr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sv-SE" sz="900" dirty="0">
                    <a:cs typeface="Times New Roman" pitchFamily="18" charset="0"/>
                  </a:rPr>
                  <a:t>*Förändring i procentenheter jämfört med</a:t>
                </a:r>
                <a:br>
                  <a:rPr lang="sv-SE" sz="900" dirty="0">
                    <a:cs typeface="Times New Roman" pitchFamily="18" charset="0"/>
                  </a:rPr>
                </a:br>
                <a:r>
                  <a:rPr lang="sv-SE" sz="900" dirty="0">
                    <a:cs typeface="Times New Roman" pitchFamily="18" charset="0"/>
                  </a:rPr>
                  <a:t>motsvarande period föregående år</a:t>
                </a:r>
                <a:endParaRPr lang="sv-SE" sz="900" b="1" dirty="0">
                  <a:cs typeface="Times New Roman" pitchFamily="18" charset="0"/>
                </a:endParaRPr>
              </a:p>
              <a:p>
                <a:pPr algn="l">
                  <a:spcBef>
                    <a:spcPct val="0"/>
                  </a:spcBef>
                </a:pPr>
                <a:endParaRPr lang="sv-SE" sz="900" dirty="0"/>
              </a:p>
            </p:txBody>
          </p:sp>
        </p:grpSp>
        <p:pic>
          <p:nvPicPr>
            <p:cNvPr id="10241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7349" y="802955"/>
              <a:ext cx="3263887" cy="597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_ligg_farg">
  <a:themeElements>
    <a:clrScheme name="PP ma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 mall">
      <a:majorFont>
        <a:latin typeface="Arial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PP ma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 mal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 mal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af_ligg_farg</Template>
  <TotalTime>8479</TotalTime>
  <Words>89</Words>
  <Application>Microsoft Office PowerPoint</Application>
  <PresentationFormat>Bildspel på skärmen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af_ligg_farg</vt:lpstr>
      <vt:lpstr>PowerPoint-presentation</vt:lpstr>
    </vt:vector>
  </TitlesOfParts>
  <Company>Arbetsförmedlingen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Bitte Lyrén</dc:creator>
  <cp:lastModifiedBy>Lena Lithner Soutkari</cp:lastModifiedBy>
  <cp:revision>479</cp:revision>
  <cp:lastPrinted>2009-08-27T08:34:12Z</cp:lastPrinted>
  <dcterms:created xsi:type="dcterms:W3CDTF">2012-02-17T09:37:53Z</dcterms:created>
  <dcterms:modified xsi:type="dcterms:W3CDTF">2014-09-08T14:17:05Z</dcterms:modified>
</cp:coreProperties>
</file>