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8"/>
  </p:notesMasterIdLst>
  <p:sldIdLst>
    <p:sldId id="256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77" userDrawn="1">
          <p15:clr>
            <a:srgbClr val="A4A3A4"/>
          </p15:clr>
        </p15:guide>
        <p15:guide id="3" pos="6717" userDrawn="1">
          <p15:clr>
            <a:srgbClr val="A4A3A4"/>
          </p15:clr>
        </p15:guide>
        <p15:guide id="4" pos="1891" userDrawn="1">
          <p15:clr>
            <a:srgbClr val="A4A3A4"/>
          </p15:clr>
        </p15:guide>
        <p15:guide id="5" pos="7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97"/>
    <a:srgbClr val="005075"/>
    <a:srgbClr val="000000"/>
    <a:srgbClr val="D7D2C8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246" y="84"/>
      </p:cViewPr>
      <p:guideLst>
        <p:guide orient="horz" pos="2160"/>
        <p:guide pos="577"/>
        <p:guide pos="6717"/>
        <p:guide pos="1891"/>
        <p:guide pos="7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87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980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34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155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799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199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16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9150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5778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751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1" y="412379"/>
            <a:ext cx="10617381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1" y="1773661"/>
            <a:ext cx="1061521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0691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1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3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4821" y="2412000"/>
            <a:ext cx="4838947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434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760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386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7396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43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1928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44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9203" y="412379"/>
            <a:ext cx="1061525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61331" y="1773661"/>
            <a:ext cx="10613081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8000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35191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01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8001" y="2412000"/>
            <a:ext cx="9895767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4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8001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02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349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584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158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135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6898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569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4291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880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899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11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0355" y="2412000"/>
            <a:ext cx="48384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2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406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878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718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8889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715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72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5407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66722" y="2412000"/>
            <a:ext cx="48384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5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4216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950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766723" y="2412000"/>
            <a:ext cx="9897045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91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5825764" y="2412000"/>
            <a:ext cx="4838005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766723" y="2412000"/>
            <a:ext cx="48384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7978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1700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282" y="2547115"/>
            <a:ext cx="8645718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073" y="412379"/>
            <a:ext cx="10617380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9203" y="1773661"/>
            <a:ext cx="10615210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39" y="6192137"/>
            <a:ext cx="2758644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2017-12-20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7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5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1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" y="4353834"/>
            <a:ext cx="12192000" cy="2504166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8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451" y="378000"/>
            <a:ext cx="4140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000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51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8001" y="1081198"/>
            <a:ext cx="9895767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9281" y="2412000"/>
            <a:ext cx="9894488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1" y="372988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7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722" y="378661"/>
            <a:ext cx="978729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91" y="378001"/>
            <a:ext cx="1407959" cy="431164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3834"/>
            <a:ext cx="12192000" cy="2504166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66723" y="1081198"/>
            <a:ext cx="9897045" cy="82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68003" y="2412887"/>
            <a:ext cx="9895766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674451" y="6480013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2017-12-20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74451" y="6603474"/>
            <a:ext cx="48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674451" y="6359128"/>
            <a:ext cx="48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02" y="378000"/>
            <a:ext cx="23184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4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 smtClean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Månadsbilder</a:t>
            </a:r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/>
            </a:r>
            <a:b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för </a:t>
            </a:r>
            <a:r>
              <a:rPr lang="sv-SE" sz="2800" dirty="0" smtClean="0">
                <a:solidFill>
                  <a:srgbClr val="007597"/>
                </a:solidFill>
                <a:latin typeface="Futura Book" pitchFamily="2" charset="0"/>
                <a:cs typeface="Arial" charset="0"/>
              </a:rPr>
              <a:t>Gävleborg</a:t>
            </a:r>
            <a:endParaRPr lang="sv-SE" sz="2800" dirty="0">
              <a:solidFill>
                <a:srgbClr val="007597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2400" b="1" dirty="0" smtClean="0">
                <a:solidFill>
                  <a:srgbClr val="007597"/>
                </a:solidFill>
                <a:latin typeface="Futura Book" panose="02000505000000000003" pitchFamily="2" charset="0"/>
              </a:rPr>
              <a:t>November 2017</a:t>
            </a:r>
            <a:endParaRPr lang="sv-SE" sz="2400" b="1" dirty="0">
              <a:solidFill>
                <a:srgbClr val="007597"/>
              </a:solidFill>
              <a:latin typeface="Futura Book" panose="0200050500000000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017" y="1108974"/>
            <a:ext cx="9285013" cy="57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128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077" y="1060202"/>
            <a:ext cx="9187468" cy="579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793" y="767568"/>
            <a:ext cx="9150889" cy="60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5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122" y="639541"/>
            <a:ext cx="9211854" cy="621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845" y="932174"/>
            <a:ext cx="9114310" cy="592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C03D36D-2DF4-4CE0-9BE5-D3BEA8662D45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C00D3EA4-62CD-4D70-A907-840D966F5591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8FE9216-A856-4E18-BE41-71E411AD27A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3E2C5C26-8A65-493A-9587-7B7CFBD8FBE9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B9DEBDB-4491-4589-BE7B-CAB05F9150D8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BA859995-432F-46FB-9EF8-0257E6C0B153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F8AA5FDC-08CD-4BF2-9C33-C5FD651E7365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D20422A7-2730-4170-BA5D-4B415017E42E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9362E9B3-BDBF-43CD-9D9A-8DAD4C82EC74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A44F9C70-ACE3-49E9-9C6B-AE18F5394A5F}" vid="{50963988-0186-4C82-A407-EB5CEAF00EF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Arbetsförmedlingen_bredbild</Template>
  <TotalTime>432</TotalTime>
  <Words>4</Words>
  <Application>Microsoft Office PowerPoint</Application>
  <PresentationFormat>Bredbild</PresentationFormat>
  <Paragraphs>3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7</vt:i4>
      </vt:variant>
    </vt:vector>
  </HeadingPairs>
  <TitlesOfParts>
    <vt:vector size="21" baseType="lpstr">
      <vt:lpstr>Arial</vt:lpstr>
      <vt:lpstr>Calibri</vt:lpstr>
      <vt:lpstr>Futura Book</vt:lpstr>
      <vt:lpstr>Symbol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Månadsbilder för Gävleborg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Månadsbilder för</dc:title>
  <dc:creator>Marcus Löwing</dc:creator>
  <dc:description>Af 00013_1.0_(2016-10-28, AF9000)</dc:description>
  <cp:lastModifiedBy>Charlotte Edman Ragnarsson</cp:lastModifiedBy>
  <cp:revision>38</cp:revision>
  <dcterms:created xsi:type="dcterms:W3CDTF">2017-02-06T13:54:55Z</dcterms:created>
  <dcterms:modified xsi:type="dcterms:W3CDTF">2017-12-20T14:01:45Z</dcterms:modified>
</cp:coreProperties>
</file>