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89" r:id="rId2"/>
    <p:sldId id="291" r:id="rId3"/>
    <p:sldId id="294" r:id="rId4"/>
    <p:sldId id="295" r:id="rId5"/>
    <p:sldId id="296" r:id="rId6"/>
    <p:sldId id="297" r:id="rId7"/>
    <p:sldId id="298" r:id="rId8"/>
  </p:sldIdLst>
  <p:sldSz cx="9144000" cy="6858000" type="screen4x3"/>
  <p:notesSz cx="6797675" cy="9926638"/>
  <p:defaultTextStyle>
    <a:defPPr>
      <a:defRPr lang="sv-SE"/>
    </a:defPPr>
    <a:lvl1pPr algn="l" rtl="0" eaLnBrk="0" fontAlgn="base" hangingPunct="0">
      <a:spcBef>
        <a:spcPct val="20000"/>
      </a:spcBef>
      <a:spcAft>
        <a:spcPct val="0"/>
      </a:spcAft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B0B0"/>
    <a:srgbClr val="EEEBE5"/>
    <a:srgbClr val="005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0" autoAdjust="0"/>
    <p:restoredTop sz="99302" autoAdjust="0"/>
  </p:normalViewPr>
  <p:slideViewPr>
    <p:cSldViewPr>
      <p:cViewPr>
        <p:scale>
          <a:sx n="60" d="100"/>
          <a:sy n="60" d="100"/>
        </p:scale>
        <p:origin x="-3180" y="-15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D07766C2-5EF9-43F5-AAE5-ADF3E9692DA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3948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Arbetsformedlingen_Namnlogo_hori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205538"/>
            <a:ext cx="2808287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196975"/>
            <a:ext cx="7197725" cy="647700"/>
          </a:xfrm>
        </p:spPr>
        <p:txBody>
          <a:bodyPr/>
          <a:lstStyle>
            <a:lvl1pPr>
              <a:defRPr sz="3600" smtClean="0">
                <a:latin typeface="Arial" charset="0"/>
              </a:defRPr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1812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844675"/>
            <a:ext cx="7200900" cy="1657350"/>
          </a:xfrm>
        </p:spPr>
        <p:txBody>
          <a:bodyPr/>
          <a:lstStyle>
            <a:lvl1pPr marL="0" indent="0">
              <a:buFontTx/>
              <a:buNone/>
              <a:defRPr sz="3200" smtClean="0">
                <a:solidFill>
                  <a:srgbClr val="005075"/>
                </a:solidFill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19419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54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50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981200"/>
            <a:ext cx="1771650" cy="3733800"/>
          </a:xfrm>
        </p:spPr>
        <p:txBody>
          <a:bodyPr vert="eaVert"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981200"/>
            <a:ext cx="5162550" cy="3733800"/>
          </a:xfrm>
        </p:spPr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1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6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4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50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3352800"/>
            <a:ext cx="3467100" cy="236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3352800"/>
            <a:ext cx="3467100" cy="236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6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85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794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8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4"/>
          <p:cNvSpPr>
            <a:spLocks/>
          </p:cNvSpPr>
          <p:nvPr/>
        </p:nvSpPr>
        <p:spPr bwMode="auto">
          <a:xfrm>
            <a:off x="533400" y="533400"/>
            <a:ext cx="8610600" cy="6324600"/>
          </a:xfrm>
          <a:custGeom>
            <a:avLst/>
            <a:gdLst>
              <a:gd name="T0" fmla="*/ 8610600 w 5424"/>
              <a:gd name="T1" fmla="*/ 0 h 3984"/>
              <a:gd name="T2" fmla="*/ 0 w 5424"/>
              <a:gd name="T3" fmla="*/ 609600 h 3984"/>
              <a:gd name="T4" fmla="*/ 228600 w 5424"/>
              <a:gd name="T5" fmla="*/ 6324600 h 3984"/>
              <a:gd name="T6" fmla="*/ 8610600 w 5424"/>
              <a:gd name="T7" fmla="*/ 6324600 h 3984"/>
              <a:gd name="T8" fmla="*/ 8610600 w 5424"/>
              <a:gd name="T9" fmla="*/ 0 h 3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24" h="3984">
                <a:moveTo>
                  <a:pt x="5424" y="0"/>
                </a:moveTo>
                <a:lnTo>
                  <a:pt x="0" y="384"/>
                </a:lnTo>
                <a:lnTo>
                  <a:pt x="144" y="3984"/>
                </a:lnTo>
                <a:lnTo>
                  <a:pt x="5424" y="3984"/>
                </a:lnTo>
                <a:lnTo>
                  <a:pt x="5424" y="0"/>
                </a:lnTo>
                <a:close/>
              </a:path>
            </a:pathLst>
          </a:custGeom>
          <a:gradFill rotWithShape="0">
            <a:gsLst>
              <a:gs pos="0">
                <a:srgbClr val="DCD0BE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0" y="1762125"/>
            <a:ext cx="601027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0" y="2590800"/>
            <a:ext cx="6010275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pic>
        <p:nvPicPr>
          <p:cNvPr id="1029" name="Picture 17" descr="Arbetsformedlingen_Namnlogo_hori_RG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13360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827088" y="-95250"/>
            <a:ext cx="7531100" cy="480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34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Pressmeddelande</a:t>
            </a:r>
          </a:p>
          <a:p>
            <a:pPr>
              <a:spcBef>
                <a:spcPct val="0"/>
              </a:spcBef>
            </a:pPr>
            <a:r>
              <a:rPr lang="sv-SE" sz="34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för Blekinge</a:t>
            </a:r>
          </a:p>
          <a:p>
            <a:pPr>
              <a:spcBef>
                <a:spcPct val="0"/>
              </a:spcBef>
            </a:pPr>
            <a:r>
              <a:rPr lang="sv-SE" sz="10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10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2600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augusti</a:t>
            </a:r>
            <a:r>
              <a:rPr lang="sv-SE" sz="2600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 </a:t>
            </a:r>
            <a:r>
              <a:rPr lang="sv-SE" sz="2600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2014</a:t>
            </a:r>
            <a: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3200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1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1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1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1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endParaRPr lang="sv-SE" sz="1400" b="1" dirty="0">
              <a:solidFill>
                <a:srgbClr val="1C3B5C"/>
              </a:solidFill>
              <a:latin typeface="Futura Book" pitchFamily="2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76652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85582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4517"/>
            <a:ext cx="9144000" cy="6085582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34" y="809431"/>
            <a:ext cx="9144000" cy="608558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34" y="841144"/>
            <a:ext cx="9144000" cy="608558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" y="836891"/>
            <a:ext cx="9144000" cy="608558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585"/>
            <a:ext cx="9144000" cy="6840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76652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88"/>
            <a:ext cx="9144000" cy="608558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85582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1499"/>
            <a:ext cx="9144000" cy="608558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1499"/>
            <a:ext cx="9144000" cy="608558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929" y="838060"/>
            <a:ext cx="9144000" cy="608558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748"/>
            <a:ext cx="9144000" cy="6840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76652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802"/>
            <a:ext cx="9144000" cy="608558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" y="809355"/>
            <a:ext cx="9144000" cy="6085582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" y="809355"/>
            <a:ext cx="9144000" cy="608558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" y="838137"/>
            <a:ext cx="9144000" cy="608558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9" y="838137"/>
            <a:ext cx="9144000" cy="608558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78"/>
            <a:ext cx="9144000" cy="6840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76652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" y="772418"/>
            <a:ext cx="9144000" cy="608558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" y="772418"/>
            <a:ext cx="9144000" cy="6085582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412" y="808732"/>
            <a:ext cx="9144000" cy="608558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23" y="772418"/>
            <a:ext cx="9144000" cy="608558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" y="799802"/>
            <a:ext cx="9144000" cy="608558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173"/>
            <a:ext cx="9144000" cy="6840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732"/>
            <a:ext cx="9144000" cy="6076652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2418"/>
            <a:ext cx="9144000" cy="608558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40" y="808732"/>
            <a:ext cx="9144000" cy="6085582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40" y="795990"/>
            <a:ext cx="9144000" cy="608558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5990"/>
            <a:ext cx="9144000" cy="608558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8" y="772418"/>
            <a:ext cx="9144000" cy="608558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173"/>
            <a:ext cx="9144000" cy="6840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29"/>
            <a:ext cx="9144000" cy="684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086207"/>
      </p:ext>
    </p:extLst>
  </p:cSld>
  <p:clrMapOvr>
    <a:masterClrMapping/>
  </p:clrMapOvr>
</p:sld>
</file>

<file path=ppt/theme/theme1.xml><?xml version="1.0" encoding="utf-8"?>
<a:theme xmlns:a="http://schemas.openxmlformats.org/drawingml/2006/main" name="af_ligg_farg">
  <a:themeElements>
    <a:clrScheme name="PP ma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 mall">
      <a:majorFont>
        <a:latin typeface="Arial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PP mal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af_ligg_farg</Template>
  <TotalTime>1865</TotalTime>
  <Words>0</Words>
  <Application>Microsoft Office PowerPoint</Application>
  <PresentationFormat>Bildspel på skärmen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af_ligg_farg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gushk</dc:creator>
  <cp:lastModifiedBy>Marcus Löwing</cp:lastModifiedBy>
  <cp:revision>87</cp:revision>
  <cp:lastPrinted>2009-08-27T08:34:12Z</cp:lastPrinted>
  <dcterms:created xsi:type="dcterms:W3CDTF">2010-03-31T06:46:21Z</dcterms:created>
  <dcterms:modified xsi:type="dcterms:W3CDTF">2014-09-08T08:52:54Z</dcterms:modified>
</cp:coreProperties>
</file>