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  <p:sldMasterId id="2147483671" r:id="rId3"/>
    <p:sldMasterId id="2147483679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33" userDrawn="1">
          <p15:clr>
            <a:srgbClr val="A4A3A4"/>
          </p15:clr>
        </p15:guide>
        <p15:guide id="3" pos="5038" userDrawn="1">
          <p15:clr>
            <a:srgbClr val="A4A3A4"/>
          </p15:clr>
        </p15:guide>
        <p15:guide id="4" pos="1418" userDrawn="1">
          <p15:clr>
            <a:srgbClr val="A4A3A4"/>
          </p15:clr>
        </p15:guide>
        <p15:guide id="5" pos="54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D2C8"/>
    <a:srgbClr val="005075"/>
    <a:srgbClr val="66ACC1"/>
    <a:srgbClr val="66A9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>
        <p:guide orient="horz" pos="2160"/>
        <p:guide pos="433"/>
        <p:guide pos="5038"/>
        <p:guide pos="1418"/>
        <p:guide pos="54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6206B-CE5A-4CA3-BD34-3451FD0BA690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63CAE6-3546-4A01-BBE9-044D7CD2D8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4161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63CAE6-3546-4A01-BBE9-044D7CD2D89D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087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63CAE6-3546-4A01-BBE9-044D7CD2D89D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37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7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711" y="2547116"/>
            <a:ext cx="6484289" cy="4322859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5" y="412380"/>
            <a:ext cx="7963035" cy="1289905"/>
          </a:xfrm>
        </p:spPr>
        <p:txBody>
          <a:bodyPr anchor="b" anchorCtr="0">
            <a:normAutofit/>
          </a:bodyPr>
          <a:lstStyle>
            <a:lvl1pPr>
              <a:defRPr sz="2700" b="1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2" y="1773661"/>
            <a:ext cx="7961408" cy="1032294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079" y="6192137"/>
            <a:ext cx="2068983" cy="313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935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720515"/>
            <a:ext cx="3628800" cy="3123694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55184" y="2720515"/>
            <a:ext cx="3628800" cy="3123694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65497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0327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3" y="2721600"/>
            <a:ext cx="7422784" cy="3124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3996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76393" y="2720515"/>
            <a:ext cx="3628800" cy="3123694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720515"/>
            <a:ext cx="3628800" cy="3124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8091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7783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4402" y="412380"/>
            <a:ext cx="7961438" cy="1289905"/>
          </a:xfrm>
        </p:spPr>
        <p:txBody>
          <a:bodyPr anchor="b" anchorCtr="0">
            <a:normAutofit/>
          </a:bodyPr>
          <a:lstStyle>
            <a:lvl1pPr>
              <a:defRPr sz="27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5999" y="1773661"/>
            <a:ext cx="7959811" cy="1032294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711" y="2547116"/>
            <a:ext cx="6484289" cy="4322859"/>
          </a:xfrm>
          <a:prstGeom prst="rect">
            <a:avLst/>
          </a:prstGeom>
        </p:spPr>
      </p:pic>
      <p:pic>
        <p:nvPicPr>
          <p:cNvPr id="14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079" y="6192137"/>
            <a:ext cx="2068983" cy="313004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1" y="372989"/>
            <a:ext cx="430583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650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153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6000" y="2720515"/>
            <a:ext cx="3628800" cy="3123694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76393" y="2720515"/>
            <a:ext cx="3628800" cy="3123694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1700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4392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6001" y="2721600"/>
            <a:ext cx="7421825" cy="3124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3120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9248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69324" y="2720515"/>
            <a:ext cx="3628503" cy="3123694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6001" y="2720515"/>
            <a:ext cx="3628800" cy="3124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7463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0068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711" y="2547116"/>
            <a:ext cx="6484289" cy="4322859"/>
          </a:xfrm>
          <a:prstGeom prst="rect">
            <a:avLst/>
          </a:prstGeom>
        </p:spPr>
      </p:pic>
      <p:pic>
        <p:nvPicPr>
          <p:cNvPr id="14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079" y="6192137"/>
            <a:ext cx="2068983" cy="3130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5" y="412380"/>
            <a:ext cx="7963035" cy="1289905"/>
          </a:xfrm>
        </p:spPr>
        <p:txBody>
          <a:bodyPr anchor="b" anchorCtr="0">
            <a:normAutofit/>
          </a:bodyPr>
          <a:lstStyle>
            <a:lvl1pPr>
              <a:defRPr sz="27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2" y="1773661"/>
            <a:ext cx="7961408" cy="1032294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1792" y="378662"/>
            <a:ext cx="734047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336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9639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721600"/>
            <a:ext cx="3628800" cy="3123694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69324" y="2720515"/>
            <a:ext cx="3628504" cy="3123694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3045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7652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3" y="2721600"/>
            <a:ext cx="7422784" cy="3124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441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69323" y="2720515"/>
            <a:ext cx="3628504" cy="3123694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720515"/>
            <a:ext cx="3628800" cy="3124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47142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013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3" y="2720515"/>
            <a:ext cx="3629210" cy="3123694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68616" y="2720515"/>
            <a:ext cx="3629210" cy="3123694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279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7873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3" y="2721600"/>
            <a:ext cx="7422784" cy="3124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1372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65266" y="2720515"/>
            <a:ext cx="3628800" cy="3123694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720515"/>
            <a:ext cx="3628800" cy="3124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8850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540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objekt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711" y="2547116"/>
            <a:ext cx="6484289" cy="4322859"/>
          </a:xfrm>
          <a:prstGeom prst="rect">
            <a:avLst/>
          </a:prstGeom>
        </p:spPr>
      </p:pic>
      <p:pic>
        <p:nvPicPr>
          <p:cNvPr id="15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079" y="6192137"/>
            <a:ext cx="2068983" cy="3130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4" y="412380"/>
            <a:ext cx="7963036" cy="1289905"/>
          </a:xfrm>
        </p:spPr>
        <p:txBody>
          <a:bodyPr anchor="b" anchorCtr="0">
            <a:normAutofit/>
          </a:bodyPr>
          <a:lstStyle>
            <a:lvl1pPr>
              <a:defRPr sz="27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1" y="1773661"/>
            <a:ext cx="7961408" cy="1032294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338" y="378001"/>
            <a:ext cx="310500" cy="480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874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2016-10-05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732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5.jpeg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5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10" Type="http://schemas.openxmlformats.org/officeDocument/2006/relationships/image" Target="../media/image5.jpeg"/><Relationship Id="rId4" Type="http://schemas.openxmlformats.org/officeDocument/2006/relationships/slideLayout" Target="../slideLayouts/slideLayout25.xml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3" y="1081198"/>
            <a:ext cx="7422784" cy="1143000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2" y="2720515"/>
            <a:ext cx="7421825" cy="312369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2016-10-05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2" y="378000"/>
            <a:ext cx="1738800" cy="263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43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4" r:id="rId4"/>
    <p:sldLayoutId id="2147483661" r:id="rId5"/>
    <p:sldLayoutId id="2147483662" r:id="rId6"/>
    <p:sldLayoutId id="2147483655" r:id="rId7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spcBef>
          <a:spcPct val="0"/>
        </a:spcBef>
        <a:buNone/>
        <a:defRPr sz="21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338" y="378001"/>
            <a:ext cx="310500" cy="480661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3" y="1081198"/>
            <a:ext cx="7422784" cy="1143000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2" y="2720515"/>
            <a:ext cx="7421825" cy="312369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2016-10-05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2" y="378000"/>
            <a:ext cx="1738800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321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spcBef>
          <a:spcPct val="0"/>
        </a:spcBef>
        <a:buNone/>
        <a:defRPr sz="21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6001" y="1081198"/>
            <a:ext cx="7421825" cy="1143000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961" y="2720515"/>
            <a:ext cx="7420866" cy="312369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2016-10-05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2" y="378000"/>
            <a:ext cx="1738800" cy="261828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1" y="372989"/>
            <a:ext cx="430583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693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spcBef>
          <a:spcPct val="0"/>
        </a:spcBef>
        <a:buNone/>
        <a:defRPr sz="21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1792" y="378662"/>
            <a:ext cx="734047" cy="462865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3" y="1081198"/>
            <a:ext cx="7422784" cy="1143000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2" y="2720515"/>
            <a:ext cx="7421825" cy="312369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2016-10-05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2" y="378000"/>
            <a:ext cx="1738800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92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spcBef>
          <a:spcPct val="0"/>
        </a:spcBef>
        <a:buNone/>
        <a:defRPr sz="21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2800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>Pressmeddelande</a:t>
            </a:r>
            <a:br>
              <a:rPr lang="sv-SE" sz="2800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</a:br>
            <a:r>
              <a:rPr lang="sv-SE" sz="2800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>för Kalmar</a:t>
            </a:r>
            <a:br>
              <a:rPr lang="sv-SE" sz="2800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</a:b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b="1" dirty="0" smtClean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>September</a:t>
            </a:r>
            <a:r>
              <a:rPr lang="sv-SE" b="1" dirty="0" smtClean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> </a:t>
            </a:r>
            <a:r>
              <a:rPr lang="sv-SE" b="1" dirty="0" smtClean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>2016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3895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67568"/>
            <a:ext cx="9150889" cy="609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98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889" y="767568"/>
            <a:ext cx="9150889" cy="609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83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24808"/>
            <a:ext cx="9053345" cy="5633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92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889" y="767568"/>
            <a:ext cx="9150889" cy="609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31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7568"/>
            <a:ext cx="9150889" cy="609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86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55" y="1212615"/>
            <a:ext cx="9053345" cy="5645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69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betsförmedlingen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2365815A-6CE9-4D2D-B101-606EFCBB5993}" vid="{A82A6EA5-C2C6-4ABD-9895-7E242FC89E15}"/>
    </a:ext>
  </a:extLst>
</a:theme>
</file>

<file path=ppt/theme/theme2.xml><?xml version="1.0" encoding="utf-8"?>
<a:theme xmlns:a="http://schemas.openxmlformats.org/drawingml/2006/main" name="Arbetsförmedlingen med Eures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2365815A-6CE9-4D2D-B101-606EFCBB5993}" vid="{866C8539-C4B0-4E26-B900-3BFA1DFE53C5}"/>
    </a:ext>
  </a:extLst>
</a:theme>
</file>

<file path=ppt/theme/theme3.xml><?xml version="1.0" encoding="utf-8"?>
<a:theme xmlns:a="http://schemas.openxmlformats.org/drawingml/2006/main" name="Arbetsförmedlingen med ES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2365815A-6CE9-4D2D-B101-606EFCBB5993}" vid="{0ED4C3C7-6B59-4A67-8A62-89AE023BC975}"/>
    </a:ext>
  </a:extLst>
</a:theme>
</file>

<file path=ppt/theme/theme4.xml><?xml version="1.0" encoding="utf-8"?>
<a:theme xmlns:a="http://schemas.openxmlformats.org/drawingml/2006/main" name="Arbetsförmedlingen med Eures och ES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2365815A-6CE9-4D2D-B101-606EFCBB5993}" vid="{483DA5AF-F292-4275-BB4A-5C8989DBF7B3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Arbetsförmedlingen_bredbild</Template>
  <TotalTime>27</TotalTime>
  <Words>5</Words>
  <Application>Microsoft Office PowerPoint</Application>
  <PresentationFormat>Bildspel på skärmen (4:3)</PresentationFormat>
  <Paragraphs>4</Paragraphs>
  <Slides>7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4</vt:i4>
      </vt:variant>
      <vt:variant>
        <vt:lpstr>Bildrubriker</vt:lpstr>
      </vt:variant>
      <vt:variant>
        <vt:i4>7</vt:i4>
      </vt:variant>
    </vt:vector>
  </HeadingPairs>
  <TitlesOfParts>
    <vt:vector size="15" baseType="lpstr">
      <vt:lpstr>Arial</vt:lpstr>
      <vt:lpstr>Calibri</vt:lpstr>
      <vt:lpstr>Futura Book</vt:lpstr>
      <vt:lpstr>Symbol</vt:lpstr>
      <vt:lpstr>Arbetsförmedlingen</vt:lpstr>
      <vt:lpstr>Arbetsförmedlingen med Eures</vt:lpstr>
      <vt:lpstr>Arbetsförmedlingen med ESF</vt:lpstr>
      <vt:lpstr>Arbetsförmedlingen med Eures och ESF</vt:lpstr>
      <vt:lpstr>Pressmeddelande för Kalmar 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Arbetsförmedlingen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Pressmeddelande för Kalmar </dc:title>
  <dc:creator>Marcus Löwing</dc:creator>
  <dc:description>Af 00013_1.0_(2015-06-12, AF9000)</dc:description>
  <cp:lastModifiedBy>Marcus Löwing</cp:lastModifiedBy>
  <cp:revision>15</cp:revision>
  <dcterms:created xsi:type="dcterms:W3CDTF">2015-11-05T11:48:05Z</dcterms:created>
  <dcterms:modified xsi:type="dcterms:W3CDTF">2016-10-05T09:14:16Z</dcterms:modified>
</cp:coreProperties>
</file>