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896" autoAdjust="0"/>
  </p:normalViewPr>
  <p:slideViewPr>
    <p:cSldViewPr snapToGrid="0" snapToObjects="1">
      <p:cViewPr varScale="1">
        <p:scale>
          <a:sx n="112" d="100"/>
          <a:sy n="112" d="100"/>
        </p:scale>
        <p:origin x="-984" y="-78"/>
      </p:cViewPr>
      <p:guideLst>
        <p:guide orient="horz" pos="3957"/>
        <p:guide orient="horz" pos="342"/>
        <p:guide orient="horz" pos="4093"/>
        <p:guide orient="horz" pos="906"/>
        <p:guide pos="3879"/>
        <p:guide pos="4535"/>
        <p:guide pos="5420"/>
        <p:guide pos="2767"/>
        <p:guide pos="2109"/>
        <p:guide pos="1881"/>
        <p:guide pos="997"/>
        <p:guide pos="1225"/>
        <p:guide pos="3651"/>
        <p:guide pos="4763"/>
        <p:guide pos="2993"/>
        <p:guide pos="3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92F76-4DEA-8540-B0F4-E39BE53245A7}" type="datetimeFigureOut">
              <a:rPr lang="sv-SE" smtClean="0"/>
              <a:t>2014-11-13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E6A52-0245-AB4E-89F7-C993879F91A1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63370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48DBA-C48E-B142-BF50-521E7697D1FB}" type="datetimeFigureOut">
              <a:rPr lang="sv-SE" smtClean="0"/>
              <a:t>2014-11-13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AD6F3-EC9F-CF48-99E7-2F18019CBFB6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61041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h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75350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bild 11"/>
          <p:cNvSpPr>
            <a:spLocks noGrp="1"/>
          </p:cNvSpPr>
          <p:nvPr>
            <p:ph type="pic" sz="quarter" idx="14"/>
          </p:nvPr>
        </p:nvSpPr>
        <p:spPr>
          <a:xfrm>
            <a:off x="0" y="2520000"/>
            <a:ext cx="9144000" cy="1080000"/>
          </a:xfrm>
          <a:solidFill>
            <a:schemeClr val="tx1">
              <a:alpha val="30000"/>
            </a:schemeClr>
          </a:solidFill>
          <a:ln>
            <a:noFill/>
          </a:ln>
        </p:spPr>
        <p:txBody>
          <a:bodyPr>
            <a:normAutofit/>
          </a:bodyPr>
          <a:lstStyle>
            <a:lvl1pPr>
              <a:defRPr sz="1200">
                <a:noFill/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38162" y="2700000"/>
            <a:ext cx="8067675" cy="915267"/>
          </a:xfrm>
        </p:spPr>
        <p:txBody>
          <a:bodyPr wrap="none" rIns="0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Plats för en rubrik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40000" y="3959999"/>
            <a:ext cx="8065838" cy="1080000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9492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33088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3420000"/>
          </a:xfrm>
        </p:spPr>
        <p:txBody>
          <a:bodyPr>
            <a:normAutofit/>
          </a:bodyPr>
          <a:lstStyle>
            <a:lvl1pPr algn="ctr"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0" y="3456000"/>
            <a:ext cx="9144000" cy="2520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7112" y="3456000"/>
            <a:ext cx="9001387" cy="1318723"/>
          </a:xfrm>
        </p:spPr>
        <p:txBody>
          <a:bodyPr wrap="square" rIns="0" anchor="b" anchorCtr="1">
            <a:normAutofit/>
          </a:bodyPr>
          <a:lstStyle>
            <a:lvl1pPr algn="ctr">
              <a:lnSpc>
                <a:spcPct val="75000"/>
              </a:lnSpc>
              <a:defRPr sz="6000" baseline="0">
                <a:solidFill>
                  <a:srgbClr val="FFFFFF"/>
                </a:solidFill>
              </a:defRPr>
            </a:lvl1pPr>
          </a:lstStyle>
          <a:p>
            <a:r>
              <a:rPr lang="sv-SE" dirty="0" smtClean="0"/>
              <a:t>Plats för en rubrik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9081" y="5025006"/>
            <a:ext cx="8065838" cy="939567"/>
          </a:xfrm>
        </p:spPr>
        <p:txBody>
          <a:bodyPr>
            <a:norm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t>‹#›</a:t>
            </a:fld>
            <a:endParaRPr lang="sv-SE" dirty="0"/>
          </a:p>
        </p:txBody>
      </p:sp>
      <p:cxnSp>
        <p:nvCxnSpPr>
          <p:cNvPr id="8" name="Rak 7"/>
          <p:cNvCxnSpPr/>
          <p:nvPr userDrawn="1"/>
        </p:nvCxnSpPr>
        <p:spPr>
          <a:xfrm>
            <a:off x="2777067" y="4883780"/>
            <a:ext cx="3600000" cy="0"/>
          </a:xfrm>
          <a:prstGeom prst="line">
            <a:avLst/>
          </a:prstGeom>
          <a:ln w="8890">
            <a:solidFill>
              <a:schemeClr val="bg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539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-1"/>
            <a:ext cx="9144000" cy="3276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0" y="3276000"/>
            <a:ext cx="9144000" cy="2700000"/>
          </a:xfrm>
          <a:prstGeom prst="rect">
            <a:avLst/>
          </a:prstGeom>
          <a:solidFill>
            <a:srgbClr val="001A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540000" y="1862356"/>
            <a:ext cx="8064000" cy="1492084"/>
          </a:xfrm>
        </p:spPr>
        <p:txBody>
          <a:bodyPr wrap="square" rIns="0" anchor="b">
            <a:normAutofit/>
          </a:bodyPr>
          <a:lstStyle>
            <a:lvl1pPr algn="ctr">
              <a:lnSpc>
                <a:spcPct val="75000"/>
              </a:lnSpc>
              <a:defRPr sz="4500" baseline="0">
                <a:solidFill>
                  <a:srgbClr val="FFFFFF"/>
                </a:solidFill>
              </a:defRPr>
            </a:lvl1pPr>
          </a:lstStyle>
          <a:p>
            <a:r>
              <a:rPr lang="sv-SE" dirty="0" smtClean="0"/>
              <a:t>Plats för en rubrik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6684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39750" y="1008000"/>
            <a:ext cx="8064500" cy="360000"/>
          </a:xfrm>
        </p:spPr>
        <p:txBody>
          <a:bodyPr>
            <a:normAutofit/>
          </a:bodyPr>
          <a:lstStyle>
            <a:lvl1pPr>
              <a:defRPr sz="1800" i="1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0000" y="1656000"/>
            <a:ext cx="8064000" cy="3996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7557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objekt med bildtex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40000" y="1260000"/>
            <a:ext cx="8065838" cy="413133"/>
          </a:xfrm>
        </p:spPr>
        <p:txBody>
          <a:bodyPr/>
          <a:lstStyle>
            <a:lvl1pPr>
              <a:defRPr i="1"/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4" hasCustomPrompt="1"/>
          </p:nvPr>
        </p:nvSpPr>
        <p:spPr>
          <a:xfrm>
            <a:off x="540000" y="1800000"/>
            <a:ext cx="3852613" cy="252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pPr lvl="0"/>
            <a:r>
              <a:rPr lang="sv-SE" dirty="0" smtClean="0"/>
              <a:t>Lägg in objekt</a:t>
            </a:r>
            <a:endParaRPr lang="sv-SE" dirty="0"/>
          </a:p>
        </p:txBody>
      </p:sp>
      <p:sp>
        <p:nvSpPr>
          <p:cNvPr id="17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540000" y="4536000"/>
            <a:ext cx="3852613" cy="900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</p:txBody>
      </p:sp>
      <p:sp>
        <p:nvSpPr>
          <p:cNvPr id="12" name="Platshållare för innehåll 9"/>
          <p:cNvSpPr>
            <a:spLocks noGrp="1"/>
          </p:cNvSpPr>
          <p:nvPr>
            <p:ph sz="quarter" idx="17" hasCustomPrompt="1"/>
          </p:nvPr>
        </p:nvSpPr>
        <p:spPr>
          <a:xfrm>
            <a:off x="4751387" y="1800000"/>
            <a:ext cx="3852613" cy="2520000"/>
          </a:xfrm>
        </p:spPr>
        <p:txBody>
          <a:bodyPr anchor="ctr" anchorCtr="0">
            <a:normAutofit/>
          </a:bodyPr>
          <a:lstStyle>
            <a:lvl1pPr algn="ctr">
              <a:defRPr sz="1200"/>
            </a:lvl1pPr>
          </a:lstStyle>
          <a:p>
            <a:pPr lvl="0"/>
            <a:r>
              <a:rPr lang="sv-SE" dirty="0" smtClean="0"/>
              <a:t>Lägg in objekt</a:t>
            </a:r>
            <a:endParaRPr lang="sv-SE" dirty="0"/>
          </a:p>
        </p:txBody>
      </p:sp>
      <p:sp>
        <p:nvSpPr>
          <p:cNvPr id="18" name="Platshållare för text 12"/>
          <p:cNvSpPr>
            <a:spLocks noGrp="1"/>
          </p:cNvSpPr>
          <p:nvPr>
            <p:ph type="body" sz="quarter" idx="20"/>
          </p:nvPr>
        </p:nvSpPr>
        <p:spPr>
          <a:xfrm>
            <a:off x="4752000" y="4536000"/>
            <a:ext cx="3852613" cy="90000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spcAft>
                <a:spcPts val="300"/>
              </a:spcAft>
              <a:defRPr sz="1300" b="1"/>
            </a:lvl1pPr>
            <a:lvl2pPr marL="0" indent="0">
              <a:spcBef>
                <a:spcPts val="0"/>
              </a:spcBef>
              <a:buNone/>
              <a:defRPr sz="11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0" y="5616000"/>
            <a:ext cx="9144000" cy="360000"/>
          </a:xfrm>
          <a:solidFill>
            <a:schemeClr val="accent4"/>
          </a:solidFill>
        </p:spPr>
        <p:txBody>
          <a:bodyPr wrap="none" lIns="540000" rIns="360000" bIns="36000" anchor="ctr" anchorCtr="0">
            <a:noAutofit/>
          </a:bodyPr>
          <a:lstStyle>
            <a:lvl1pPr>
              <a:defRPr sz="16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dirty="0" smtClean="0"/>
              <a:t>Klicka här för att lägga till en slutsats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178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och bild hög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0000" y="1385190"/>
            <a:ext cx="3852613" cy="423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751388" y="1438275"/>
            <a:ext cx="4392612" cy="4176000"/>
          </a:xfrm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4176000"/>
            <a:ext cx="4392612" cy="1080000"/>
          </a:xfrm>
          <a:solidFill>
            <a:schemeClr val="accent1"/>
          </a:solidFill>
        </p:spPr>
        <p:txBody>
          <a:bodyPr wrap="square" lIns="180000" rIns="360000" bIns="36000" anchor="ctr" anchorCtr="0">
            <a:normAutofit/>
          </a:bodyPr>
          <a:lstStyle>
            <a:lvl1pPr>
              <a:defRPr sz="1600" i="1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dirty="0" smtClean="0"/>
              <a:t>Klicka här för att lägga till en slutsats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67211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8248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1072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5976000"/>
          </a:xfrm>
          <a:prstGeom prst="rect">
            <a:avLst/>
          </a:prstGeom>
          <a:gradFill flip="none" rotWithShape="1">
            <a:gsLst>
              <a:gs pos="0">
                <a:srgbClr val="DFDFDC"/>
              </a:gs>
              <a:gs pos="100000">
                <a:schemeClr val="bg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ln>
                <a:noFill/>
              </a:ln>
            </a:endParaRPr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40000" y="468000"/>
            <a:ext cx="8064000" cy="540000"/>
          </a:xfrm>
          <a:prstGeom prst="rect">
            <a:avLst/>
          </a:prstGeom>
        </p:spPr>
        <p:txBody>
          <a:bodyPr vert="horz" lIns="0" tIns="0" rIns="91440" bIns="0" rtlCol="0" anchor="t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0000" y="1385190"/>
            <a:ext cx="8064000" cy="423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64000" y="6265066"/>
            <a:ext cx="3600000" cy="10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i="1">
                <a:solidFill>
                  <a:srgbClr val="878787"/>
                </a:solidFill>
              </a:defRPr>
            </a:lvl1pPr>
          </a:lstStyle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864000" y="6383650"/>
            <a:ext cx="3600000" cy="12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>
                <a:solidFill>
                  <a:srgbClr val="878787"/>
                </a:solidFill>
              </a:defRPr>
            </a:lvl1pPr>
          </a:lstStyle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40000" y="6282000"/>
            <a:ext cx="216000" cy="216000"/>
          </a:xfrm>
          <a:prstGeom prst="rect">
            <a:avLst/>
          </a:prstGeom>
          <a:solidFill>
            <a:srgbClr val="E1DFDA"/>
          </a:solidFill>
        </p:spPr>
        <p:txBody>
          <a:bodyPr vert="horz" wrap="none" lIns="0" tIns="0" rIns="0" bIns="0" rtlCol="0" anchor="ctr" anchorCtr="0"/>
          <a:lstStyle>
            <a:lvl1pPr algn="ctr">
              <a:defRPr sz="700">
                <a:solidFill>
                  <a:srgbClr val="878787"/>
                </a:solidFill>
              </a:defRPr>
            </a:lvl1pPr>
          </a:lstStyle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 descr="LF_logo_payoff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000" y="6183160"/>
            <a:ext cx="1980000" cy="477180"/>
          </a:xfrm>
          <a:prstGeom prst="rect">
            <a:avLst/>
          </a:prstGeom>
        </p:spPr>
      </p:pic>
      <p:sp>
        <p:nvSpPr>
          <p:cNvPr id="9" name="SecurityTextBox"/>
          <p:cNvSpPr txBox="1"/>
          <p:nvPr/>
        </p:nvSpPr>
        <p:spPr>
          <a:xfrm>
            <a:off x="536824" y="6547041"/>
            <a:ext cx="3927175" cy="12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sv-SE"/>
            </a:defPPr>
            <a:lvl1pPr>
              <a:defRPr sz="700">
                <a:solidFill>
                  <a:srgbClr val="878787"/>
                </a:solidFill>
              </a:defRPr>
            </a:lvl1pPr>
          </a:lstStyle>
          <a:p>
            <a:pPr lvl="0" algn="l"/>
            <a:r>
              <a:rPr lang="sv-SE" dirty="0" smtClean="0"/>
              <a:t>Intern</a:t>
            </a:r>
            <a:endParaRPr lang="sv-SE" dirty="0"/>
          </a:p>
        </p:txBody>
      </p:sp>
      <p:cxnSp>
        <p:nvCxnSpPr>
          <p:cNvPr id="10" name="Rak 9"/>
          <p:cNvCxnSpPr/>
          <p:nvPr/>
        </p:nvCxnSpPr>
        <p:spPr>
          <a:xfrm>
            <a:off x="540000" y="6552000"/>
            <a:ext cx="216000" cy="0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61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61" r:id="rId3"/>
    <p:sldLayoutId id="2147483673" r:id="rId4"/>
    <p:sldLayoutId id="2147483690" r:id="rId5"/>
    <p:sldLayoutId id="2147483675" r:id="rId6"/>
    <p:sldLayoutId id="2147483678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500" b="0" i="0" kern="1200">
          <a:solidFill>
            <a:schemeClr val="tx1"/>
          </a:solidFill>
          <a:latin typeface="Times New Roman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ts val="1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457200" rtl="0" eaLnBrk="1" latinLnBrk="0" hangingPunct="1">
        <a:spcBef>
          <a:spcPts val="1000"/>
        </a:spcBef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457200" rtl="0" eaLnBrk="1" latinLnBrk="0" hangingPunct="1">
        <a:spcBef>
          <a:spcPts val="400"/>
        </a:spcBef>
        <a:buFont typeface="Lucida Grande"/>
        <a:buChar char="–"/>
        <a:defRPr sz="1600" b="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457200" rtl="0" eaLnBrk="1" latinLnBrk="0" hangingPunct="1">
        <a:spcBef>
          <a:spcPts val="0"/>
        </a:spcBef>
        <a:spcAft>
          <a:spcPts val="300"/>
        </a:spcAft>
        <a:buFontTx/>
        <a:buNone/>
        <a:defRPr sz="1300" b="1" i="0" kern="1200">
          <a:solidFill>
            <a:schemeClr val="tx1"/>
          </a:solidFill>
          <a:latin typeface="Arial"/>
          <a:ea typeface="+mn-ea"/>
          <a:cs typeface="Arial"/>
        </a:defRPr>
      </a:lvl4pPr>
      <a:lvl5pPr marL="0" indent="0" algn="l" defTabSz="457200" rtl="0" eaLnBrk="1" latinLnBrk="0" hangingPunct="1">
        <a:spcBef>
          <a:spcPts val="0"/>
        </a:spcBef>
        <a:buFont typeface="Arial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Andelen som inte bytt fond i PPM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2014-02-13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Sidfotstext (ändras under Meny Infoga och knappen Sidhuvud/Sidfot)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1</a:t>
            </a:fld>
            <a:endParaRPr lang="sv-SE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00" y="1803401"/>
            <a:ext cx="7817135" cy="3417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06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LF_0215">
      <a:dk1>
        <a:sysClr val="windowText" lastClr="000000"/>
      </a:dk1>
      <a:lt1>
        <a:sysClr val="window" lastClr="FFFFFF"/>
      </a:lt1>
      <a:dk2>
        <a:srgbClr val="505052"/>
      </a:dk2>
      <a:lt2>
        <a:srgbClr val="DFDFDC"/>
      </a:lt2>
      <a:accent1>
        <a:srgbClr val="002950"/>
      </a:accent1>
      <a:accent2>
        <a:srgbClr val="CE480A"/>
      </a:accent2>
      <a:accent3>
        <a:srgbClr val="AABB18"/>
      </a:accent3>
      <a:accent4>
        <a:srgbClr val="0058A2"/>
      </a:accent4>
      <a:accent5>
        <a:srgbClr val="468CBE"/>
      </a:accent5>
      <a:accent6>
        <a:srgbClr val="FBB900"/>
      </a:accent6>
      <a:hlink>
        <a:srgbClr val="0058A2"/>
      </a:hlink>
      <a:folHlink>
        <a:srgbClr val="78787A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Mörkblå">
      <a:srgbClr val="002950"/>
    </a:custClr>
    <a:custClr name="LF-blå">
      <a:srgbClr val="0058A2"/>
    </a:custClr>
    <a:custClr name="Mellanblå">
      <a:srgbClr val="468CBE"/>
    </a:custClr>
    <a:custClr name="Ljusblå (Agriablå)">
      <a:srgbClr val="8AB5E1"/>
    </a:custClr>
    <a:custClr name="Mörkröd">
      <a:srgbClr val="960000"/>
    </a:custClr>
    <a:custClr name="Mörkorange">
      <a:srgbClr val="CE480A"/>
    </a:custClr>
    <a:custClr name="Orange">
      <a:srgbClr val="EF7D00"/>
    </a:custClr>
    <a:custClr name="Gul">
      <a:srgbClr val="FBB900"/>
    </a:custClr>
    <a:custClr name="Mörkgrön">
      <a:srgbClr val="21571B"/>
    </a:custClr>
    <a:custClr name="Mellangrön">
      <a:srgbClr val="689425"/>
    </a:custClr>
    <a:custClr name="Profilgrön">
      <a:srgbClr val="AABB18"/>
    </a:custClr>
    <a:custClr name="Ljusgrön">
      <a:srgbClr val="D0D782"/>
    </a:custClr>
    <a:custClr name="Mörkgrå">
      <a:srgbClr val="505052"/>
    </a:custClr>
    <a:custClr name="Mellangrå">
      <a:srgbClr val="78787A"/>
    </a:custClr>
    <a:custClr name="Ljus mellangrå">
      <a:srgbClr val="A0A0A2"/>
    </a:custClr>
    <a:custClr name="Ljusgrå">
      <a:srgbClr val="DFDFDC"/>
    </a:custClr>
  </a:custClr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</TotalTime>
  <Words>19</Words>
  <Application>Microsoft Office PowerPoint</Application>
  <PresentationFormat>Bildspel på skärmen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Blank</vt:lpstr>
      <vt:lpstr>Andelen som inte bytt fond i PPM </vt:lpstr>
    </vt:vector>
  </TitlesOfParts>
  <Company>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Bivner Lena</dc:creator>
  <cp:lastModifiedBy>Bivner Lena</cp:lastModifiedBy>
  <cp:revision>2</cp:revision>
  <dcterms:created xsi:type="dcterms:W3CDTF">2014-11-13T10:09:10Z</dcterms:created>
  <dcterms:modified xsi:type="dcterms:W3CDTF">2014-11-13T10:11:07Z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LF</vt:lpwstr>
  </property>
</Properties>
</file>