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Blad1!$A$9</c:f>
              <c:strCache>
                <c:ptCount val="1"/>
                <c:pt idx="0">
                  <c:v>Har inte råd</c:v>
                </c:pt>
              </c:strCache>
            </c:strRef>
          </c:tx>
          <c:spPr>
            <a:pattFill prst="pct75">
              <a:fgClr>
                <a:schemeClr val="tx2">
                  <a:lumMod val="75000"/>
                </a:schemeClr>
              </a:fgClr>
              <a:bgClr>
                <a:schemeClr val="bg1"/>
              </a:bgClr>
            </a:patt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Blad1!$B$8:$F$8</c:f>
              <c:strCache>
                <c:ptCount val="5"/>
                <c:pt idx="0">
                  <c:v>Total</c:v>
                </c:pt>
                <c:pt idx="1">
                  <c:v>18-29 år</c:v>
                </c:pt>
                <c:pt idx="2">
                  <c:v>30-45 år</c:v>
                </c:pt>
                <c:pt idx="3">
                  <c:v>46-60 år</c:v>
                </c:pt>
                <c:pt idx="4">
                  <c:v>61-75 år</c:v>
                </c:pt>
              </c:strCache>
            </c:strRef>
          </c:cat>
          <c:val>
            <c:numRef>
              <c:f>Blad1!$B$9:$F$9</c:f>
              <c:numCache>
                <c:formatCode>0%</c:formatCode>
                <c:ptCount val="5"/>
                <c:pt idx="0">
                  <c:v>0.122641509433962</c:v>
                </c:pt>
                <c:pt idx="1">
                  <c:v>0.33333333333333298</c:v>
                </c:pt>
                <c:pt idx="2">
                  <c:v>0.119047619047619</c:v>
                </c:pt>
                <c:pt idx="3">
                  <c:v>0.13636363636363599</c:v>
                </c:pt>
                <c:pt idx="4">
                  <c:v>8.6956521739131001E-2</c:v>
                </c:pt>
              </c:numCache>
            </c:numRef>
          </c:val>
        </c:ser>
        <c:ser>
          <c:idx val="1"/>
          <c:order val="1"/>
          <c:tx>
            <c:strRef>
              <c:f>Blad1!$A$10</c:f>
              <c:strCache>
                <c:ptCount val="1"/>
                <c:pt idx="0">
                  <c:v>Bolånet är relativt litet, under 50 procent av bostadens mar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Blad1!$B$8:$F$8</c:f>
              <c:strCache>
                <c:ptCount val="5"/>
                <c:pt idx="0">
                  <c:v>Total</c:v>
                </c:pt>
                <c:pt idx="1">
                  <c:v>18-29 år</c:v>
                </c:pt>
                <c:pt idx="2">
                  <c:v>30-45 år</c:v>
                </c:pt>
                <c:pt idx="3">
                  <c:v>46-60 år</c:v>
                </c:pt>
                <c:pt idx="4">
                  <c:v>61-75 år</c:v>
                </c:pt>
              </c:strCache>
            </c:strRef>
          </c:cat>
          <c:val>
            <c:numRef>
              <c:f>Blad1!$B$10:$F$10</c:f>
              <c:numCache>
                <c:formatCode>0%</c:formatCode>
                <c:ptCount val="5"/>
                <c:pt idx="0">
                  <c:v>0.46698113207547198</c:v>
                </c:pt>
                <c:pt idx="1">
                  <c:v>0.25</c:v>
                </c:pt>
                <c:pt idx="2">
                  <c:v>0.40476190476190499</c:v>
                </c:pt>
                <c:pt idx="3">
                  <c:v>0.30303030303030298</c:v>
                </c:pt>
                <c:pt idx="4">
                  <c:v>0.64130434782608703</c:v>
                </c:pt>
              </c:numCache>
            </c:numRef>
          </c:val>
        </c:ser>
        <c:ser>
          <c:idx val="2"/>
          <c:order val="2"/>
          <c:tx>
            <c:strRef>
              <c:f>Blad1!$A$11</c:f>
              <c:strCache>
                <c:ptCount val="1"/>
                <c:pt idx="0">
                  <c:v>Bolånet är stort och amortering påverkar inte bolånet i någo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Blad1!$B$8:$F$8</c:f>
              <c:strCache>
                <c:ptCount val="5"/>
                <c:pt idx="0">
                  <c:v>Total</c:v>
                </c:pt>
                <c:pt idx="1">
                  <c:v>18-29 år</c:v>
                </c:pt>
                <c:pt idx="2">
                  <c:v>30-45 år</c:v>
                </c:pt>
                <c:pt idx="3">
                  <c:v>46-60 år</c:v>
                </c:pt>
                <c:pt idx="4">
                  <c:v>61-75 år</c:v>
                </c:pt>
              </c:strCache>
            </c:strRef>
          </c:cat>
          <c:val>
            <c:numRef>
              <c:f>Blad1!$B$11:$F$11</c:f>
              <c:numCache>
                <c:formatCode>0%</c:formatCode>
                <c:ptCount val="5"/>
                <c:pt idx="0">
                  <c:v>8.9622641509433998E-2</c:v>
                </c:pt>
                <c:pt idx="1">
                  <c:v>8.3333333333332996E-2</c:v>
                </c:pt>
                <c:pt idx="2">
                  <c:v>9.5238095238094997E-2</c:v>
                </c:pt>
                <c:pt idx="3">
                  <c:v>0.13636363636363599</c:v>
                </c:pt>
                <c:pt idx="4">
                  <c:v>5.4347826086956999E-2</c:v>
                </c:pt>
              </c:numCache>
            </c:numRef>
          </c:val>
        </c:ser>
        <c:ser>
          <c:idx val="3"/>
          <c:order val="3"/>
          <c:tx>
            <c:strRef>
              <c:f>Blad1!$A$12</c:f>
              <c:strCache>
                <c:ptCount val="1"/>
                <c:pt idx="0">
                  <c:v>Sparar istället till kommande renovering eller investering f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Blad1!$B$8:$F$8</c:f>
              <c:strCache>
                <c:ptCount val="5"/>
                <c:pt idx="0">
                  <c:v>Total</c:v>
                </c:pt>
                <c:pt idx="1">
                  <c:v>18-29 år</c:v>
                </c:pt>
                <c:pt idx="2">
                  <c:v>30-45 år</c:v>
                </c:pt>
                <c:pt idx="3">
                  <c:v>46-60 år</c:v>
                </c:pt>
                <c:pt idx="4">
                  <c:v>61-75 år</c:v>
                </c:pt>
              </c:strCache>
            </c:strRef>
          </c:cat>
          <c:val>
            <c:numRef>
              <c:f>Blad1!$B$12:$F$12</c:f>
              <c:numCache>
                <c:formatCode>0%</c:formatCode>
                <c:ptCount val="5"/>
                <c:pt idx="0">
                  <c:v>0.122641509433962</c:v>
                </c:pt>
                <c:pt idx="1">
                  <c:v>0.16666666666666699</c:v>
                </c:pt>
                <c:pt idx="2">
                  <c:v>0.16666666666666699</c:v>
                </c:pt>
                <c:pt idx="3">
                  <c:v>0.13636363636363599</c:v>
                </c:pt>
                <c:pt idx="4">
                  <c:v>8.6956521739131001E-2</c:v>
                </c:pt>
              </c:numCache>
            </c:numRef>
          </c:val>
        </c:ser>
        <c:ser>
          <c:idx val="4"/>
          <c:order val="4"/>
          <c:tx>
            <c:strRef>
              <c:f>Blad1!$A$13</c:f>
              <c:strCache>
                <c:ptCount val="1"/>
                <c:pt idx="0">
                  <c:v>Sparar i exempelvis aktier och fonder för att få högre avkas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Blad1!$B$8:$F$8</c:f>
              <c:strCache>
                <c:ptCount val="5"/>
                <c:pt idx="0">
                  <c:v>Total</c:v>
                </c:pt>
                <c:pt idx="1">
                  <c:v>18-29 år</c:v>
                </c:pt>
                <c:pt idx="2">
                  <c:v>30-45 år</c:v>
                </c:pt>
                <c:pt idx="3">
                  <c:v>46-60 år</c:v>
                </c:pt>
                <c:pt idx="4">
                  <c:v>61-75 år</c:v>
                </c:pt>
              </c:strCache>
            </c:strRef>
          </c:cat>
          <c:val>
            <c:numRef>
              <c:f>Blad1!$B$13:$F$13</c:f>
              <c:numCache>
                <c:formatCode>0%</c:formatCode>
                <c:ptCount val="5"/>
                <c:pt idx="0">
                  <c:v>0.12735849056603801</c:v>
                </c:pt>
                <c:pt idx="1">
                  <c:v>0</c:v>
                </c:pt>
                <c:pt idx="2">
                  <c:v>0.119047619047619</c:v>
                </c:pt>
                <c:pt idx="3">
                  <c:v>0.22727272727272699</c:v>
                </c:pt>
                <c:pt idx="4">
                  <c:v>7.6086956521738996E-2</c:v>
                </c:pt>
              </c:numCache>
            </c:numRef>
          </c:val>
        </c:ser>
        <c:ser>
          <c:idx val="5"/>
          <c:order val="5"/>
          <c:tx>
            <c:strRef>
              <c:f>Blad1!$A$14</c:f>
              <c:strCache>
                <c:ptCount val="1"/>
                <c:pt idx="0">
                  <c:v>Annat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Blad1!$B$8:$F$8</c:f>
              <c:strCache>
                <c:ptCount val="5"/>
                <c:pt idx="0">
                  <c:v>Total</c:v>
                </c:pt>
                <c:pt idx="1">
                  <c:v>18-29 år</c:v>
                </c:pt>
                <c:pt idx="2">
                  <c:v>30-45 år</c:v>
                </c:pt>
                <c:pt idx="3">
                  <c:v>46-60 år</c:v>
                </c:pt>
                <c:pt idx="4">
                  <c:v>61-75 år</c:v>
                </c:pt>
              </c:strCache>
            </c:strRef>
          </c:cat>
          <c:val>
            <c:numRef>
              <c:f>Blad1!$B$14:$F$14</c:f>
              <c:numCache>
                <c:formatCode>0%</c:formatCode>
                <c:ptCount val="5"/>
                <c:pt idx="0">
                  <c:v>7.0754716981132004E-2</c:v>
                </c:pt>
                <c:pt idx="1">
                  <c:v>0.16666666666666699</c:v>
                </c:pt>
                <c:pt idx="2">
                  <c:v>9.5238095238094997E-2</c:v>
                </c:pt>
                <c:pt idx="3">
                  <c:v>6.0606060606061003E-2</c:v>
                </c:pt>
                <c:pt idx="4">
                  <c:v>5.4347826086956999E-2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977024"/>
        <c:axId val="50985216"/>
      </c:barChart>
      <c:catAx>
        <c:axId val="50977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sv-SE"/>
          </a:p>
        </c:txPr>
        <c:crossAx val="50985216"/>
        <c:crosses val="autoZero"/>
        <c:auto val="1"/>
        <c:lblAlgn val="ctr"/>
        <c:lblOffset val="100"/>
        <c:noMultiLvlLbl val="0"/>
      </c:catAx>
      <c:valAx>
        <c:axId val="5098521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sv-SE"/>
          </a:p>
        </c:txPr>
        <c:crossAx val="509770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1727200"/>
            <a:ext cx="8067675" cy="1657988"/>
          </a:xfrm>
        </p:spPr>
        <p:txBody>
          <a:bodyPr rIns="0" anchor="b">
            <a:normAutofit/>
          </a:bodyPr>
          <a:lstStyle>
            <a:lvl1pPr algn="ctr">
              <a:lnSpc>
                <a:spcPct val="75000"/>
              </a:lnSpc>
              <a:defRPr sz="6000" baseline="0"/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959999"/>
            <a:ext cx="8065838" cy="1080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3690000"/>
            <a:ext cx="3600000" cy="0"/>
          </a:xfrm>
          <a:prstGeom prst="line">
            <a:avLst/>
          </a:prstGeom>
          <a:ln w="889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81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-1"/>
            <a:ext cx="9144000" cy="309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9" name="Rektangel 8"/>
          <p:cNvSpPr/>
          <p:nvPr userDrawn="1"/>
        </p:nvSpPr>
        <p:spPr>
          <a:xfrm>
            <a:off x="0" y="3096000"/>
            <a:ext cx="9144000" cy="2880000"/>
          </a:xfrm>
          <a:prstGeom prst="rect">
            <a:avLst/>
          </a:prstGeom>
          <a:solidFill>
            <a:srgbClr val="001A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1652631"/>
            <a:ext cx="8067675" cy="1558181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420000"/>
            <a:ext cx="8065838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926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-1"/>
            <a:ext cx="9144000" cy="3096000"/>
          </a:xfrm>
          <a:prstGeom prst="rect">
            <a:avLst/>
          </a:prstGeom>
          <a:solidFill>
            <a:srgbClr val="468C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9" name="Rektangel 8"/>
          <p:cNvSpPr/>
          <p:nvPr userDrawn="1"/>
        </p:nvSpPr>
        <p:spPr>
          <a:xfrm>
            <a:off x="0" y="3096000"/>
            <a:ext cx="9144000" cy="2880000"/>
          </a:xfrm>
          <a:prstGeom prst="rect">
            <a:avLst/>
          </a:prstGeom>
          <a:solidFill>
            <a:srgbClr val="2E6E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1652631"/>
            <a:ext cx="8067675" cy="1558181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420000"/>
            <a:ext cx="8065838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2543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3096000"/>
          </a:xfrm>
          <a:prstGeom prst="rect">
            <a:avLst/>
          </a:prstGeom>
          <a:solidFill>
            <a:srgbClr val="AABB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9" name="Rektangel 8"/>
          <p:cNvSpPr/>
          <p:nvPr userDrawn="1"/>
        </p:nvSpPr>
        <p:spPr>
          <a:xfrm>
            <a:off x="0" y="3096000"/>
            <a:ext cx="9144000" cy="2880000"/>
          </a:xfrm>
          <a:prstGeom prst="rect">
            <a:avLst/>
          </a:prstGeom>
          <a:solidFill>
            <a:srgbClr val="909F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1652631"/>
            <a:ext cx="8067675" cy="1558181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420000"/>
            <a:ext cx="8065838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7776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-1"/>
            <a:ext cx="9144000" cy="3096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9" name="Rektangel 8"/>
          <p:cNvSpPr/>
          <p:nvPr userDrawn="1"/>
        </p:nvSpPr>
        <p:spPr>
          <a:xfrm>
            <a:off x="0" y="3096000"/>
            <a:ext cx="9144000" cy="2880000"/>
          </a:xfrm>
          <a:prstGeom prst="rect">
            <a:avLst/>
          </a:prstGeom>
          <a:solidFill>
            <a:srgbClr val="EEA1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1652631"/>
            <a:ext cx="8067675" cy="1558181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420000"/>
            <a:ext cx="8065838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1197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9144000" cy="5962071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40000" y="2844000"/>
            <a:ext cx="8064000" cy="846000"/>
          </a:xfrm>
        </p:spPr>
        <p:txBody>
          <a:bodyPr wrap="none" rIns="0">
            <a:normAutofit/>
          </a:bodyPr>
          <a:lstStyle>
            <a:lvl1pPr algn="ctr">
              <a:lnSpc>
                <a:spcPct val="75000"/>
              </a:lnSpc>
              <a:defRPr sz="45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0020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-1"/>
            <a:ext cx="9144000" cy="327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9" name="Rektangel 8"/>
          <p:cNvSpPr/>
          <p:nvPr userDrawn="1"/>
        </p:nvSpPr>
        <p:spPr>
          <a:xfrm>
            <a:off x="0" y="3276000"/>
            <a:ext cx="9144000" cy="2700000"/>
          </a:xfrm>
          <a:prstGeom prst="rect">
            <a:avLst/>
          </a:prstGeom>
          <a:solidFill>
            <a:srgbClr val="001A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40000" y="1862356"/>
            <a:ext cx="8064000" cy="1492084"/>
          </a:xfrm>
        </p:spPr>
        <p:txBody>
          <a:bodyPr wrap="square" rIns="0" anchor="b">
            <a:normAutofit/>
          </a:bodyPr>
          <a:lstStyle>
            <a:lvl1pPr algn="ctr">
              <a:lnSpc>
                <a:spcPct val="75000"/>
              </a:lnSpc>
              <a:defRPr sz="45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429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/>
          <p:cNvSpPr/>
          <p:nvPr userDrawn="1"/>
        </p:nvSpPr>
        <p:spPr>
          <a:xfrm>
            <a:off x="0" y="-1"/>
            <a:ext cx="9144000" cy="327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14" name="Rektangel 13"/>
          <p:cNvSpPr/>
          <p:nvPr userDrawn="1"/>
        </p:nvSpPr>
        <p:spPr>
          <a:xfrm>
            <a:off x="0" y="3276000"/>
            <a:ext cx="9144000" cy="2700000"/>
          </a:xfrm>
          <a:prstGeom prst="rect">
            <a:avLst/>
          </a:prstGeom>
          <a:solidFill>
            <a:srgbClr val="3C3C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40001" y="1862356"/>
            <a:ext cx="8063999" cy="1492084"/>
          </a:xfrm>
        </p:spPr>
        <p:txBody>
          <a:bodyPr wrap="square" rIns="0" anchor="b">
            <a:normAutofit/>
          </a:bodyPr>
          <a:lstStyle>
            <a:lvl1pPr algn="ctr">
              <a:lnSpc>
                <a:spcPct val="75000"/>
              </a:lnSpc>
              <a:defRPr sz="45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670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9144000" cy="5962071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540000" y="1008000"/>
            <a:ext cx="8064000" cy="360000"/>
          </a:xfrm>
        </p:spPr>
        <p:txBody>
          <a:bodyPr>
            <a:normAutofit/>
          </a:bodyPr>
          <a:lstStyle>
            <a:lvl1pPr>
              <a:defRPr sz="2000"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40000"/>
            <a:ext cx="324000" cy="324000"/>
          </a:xfrm>
          <a:solidFill>
            <a:schemeClr val="accent2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 hasCustomPrompt="1"/>
          </p:nvPr>
        </p:nvSpPr>
        <p:spPr>
          <a:xfrm>
            <a:off x="5112000" y="3240000"/>
            <a:ext cx="3492250" cy="324000"/>
          </a:xfrm>
          <a:solidFill>
            <a:schemeClr val="accent1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18" name="Platshållare för text 9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3708000"/>
            <a:ext cx="324000" cy="324000"/>
          </a:xfrm>
          <a:solidFill>
            <a:schemeClr val="accent2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19" name="Platshållare för text 9"/>
          <p:cNvSpPr>
            <a:spLocks noGrp="1"/>
          </p:cNvSpPr>
          <p:nvPr>
            <p:ph type="body" sz="quarter" idx="20" hasCustomPrompt="1"/>
          </p:nvPr>
        </p:nvSpPr>
        <p:spPr>
          <a:xfrm>
            <a:off x="5112000" y="3708000"/>
            <a:ext cx="3492250" cy="324000"/>
          </a:xfrm>
          <a:solidFill>
            <a:schemeClr val="accent1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22" name="Platshållare för text 9"/>
          <p:cNvSpPr>
            <a:spLocks noGrp="1"/>
          </p:cNvSpPr>
          <p:nvPr>
            <p:ph type="body" sz="quarter" idx="22" hasCustomPrompt="1"/>
          </p:nvPr>
        </p:nvSpPr>
        <p:spPr>
          <a:xfrm>
            <a:off x="4751388" y="4176000"/>
            <a:ext cx="324000" cy="324000"/>
          </a:xfrm>
          <a:solidFill>
            <a:schemeClr val="accent2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23" name="Platshållare för text 9"/>
          <p:cNvSpPr>
            <a:spLocks noGrp="1"/>
          </p:cNvSpPr>
          <p:nvPr>
            <p:ph type="body" sz="quarter" idx="23" hasCustomPrompt="1"/>
          </p:nvPr>
        </p:nvSpPr>
        <p:spPr>
          <a:xfrm>
            <a:off x="5112000" y="4176000"/>
            <a:ext cx="3492250" cy="324000"/>
          </a:xfrm>
          <a:solidFill>
            <a:schemeClr val="accent1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26" name="Platshållare för text 9"/>
          <p:cNvSpPr>
            <a:spLocks noGrp="1"/>
          </p:cNvSpPr>
          <p:nvPr>
            <p:ph type="body" sz="quarter" idx="25" hasCustomPrompt="1"/>
          </p:nvPr>
        </p:nvSpPr>
        <p:spPr>
          <a:xfrm>
            <a:off x="4751388" y="4644000"/>
            <a:ext cx="324000" cy="324000"/>
          </a:xfrm>
          <a:solidFill>
            <a:schemeClr val="accent2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27" name="Platshållare för text 9"/>
          <p:cNvSpPr>
            <a:spLocks noGrp="1"/>
          </p:cNvSpPr>
          <p:nvPr>
            <p:ph type="body" sz="quarter" idx="26" hasCustomPrompt="1"/>
          </p:nvPr>
        </p:nvSpPr>
        <p:spPr>
          <a:xfrm>
            <a:off x="5112000" y="4644000"/>
            <a:ext cx="3492250" cy="324000"/>
          </a:xfrm>
          <a:solidFill>
            <a:schemeClr val="accent1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30" name="Platshållare för text 9"/>
          <p:cNvSpPr>
            <a:spLocks noGrp="1"/>
          </p:cNvSpPr>
          <p:nvPr>
            <p:ph type="body" sz="quarter" idx="28" hasCustomPrompt="1"/>
          </p:nvPr>
        </p:nvSpPr>
        <p:spPr>
          <a:xfrm>
            <a:off x="4751388" y="5112000"/>
            <a:ext cx="324000" cy="324000"/>
          </a:xfrm>
          <a:solidFill>
            <a:schemeClr val="accent2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31" name="Platshållare för text 9"/>
          <p:cNvSpPr>
            <a:spLocks noGrp="1"/>
          </p:cNvSpPr>
          <p:nvPr>
            <p:ph type="body" sz="quarter" idx="29" hasCustomPrompt="1"/>
          </p:nvPr>
        </p:nvSpPr>
        <p:spPr>
          <a:xfrm>
            <a:off x="5112000" y="5112000"/>
            <a:ext cx="3492250" cy="324000"/>
          </a:xfrm>
          <a:solidFill>
            <a:schemeClr val="accent1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8712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negativ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9144000" cy="5962071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540000" y="1008000"/>
            <a:ext cx="8064000" cy="360000"/>
          </a:xfrm>
        </p:spPr>
        <p:txBody>
          <a:bodyPr>
            <a:normAutofit/>
          </a:bodyPr>
          <a:lstStyle>
            <a:lvl1pPr>
              <a:defRPr sz="20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40000"/>
            <a:ext cx="324000" cy="324000"/>
          </a:xfrm>
          <a:solidFill>
            <a:schemeClr val="accent3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 hasCustomPrompt="1"/>
          </p:nvPr>
        </p:nvSpPr>
        <p:spPr>
          <a:xfrm>
            <a:off x="5112000" y="3240000"/>
            <a:ext cx="3492250" cy="324000"/>
          </a:xfrm>
          <a:solidFill>
            <a:schemeClr val="bg2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18" name="Platshållare för text 9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3708000"/>
            <a:ext cx="324000" cy="324000"/>
          </a:xfrm>
          <a:solidFill>
            <a:schemeClr val="accent3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19" name="Platshållare för text 9"/>
          <p:cNvSpPr>
            <a:spLocks noGrp="1"/>
          </p:cNvSpPr>
          <p:nvPr>
            <p:ph type="body" sz="quarter" idx="20" hasCustomPrompt="1"/>
          </p:nvPr>
        </p:nvSpPr>
        <p:spPr>
          <a:xfrm>
            <a:off x="5112000" y="3708000"/>
            <a:ext cx="3492250" cy="324000"/>
          </a:xfrm>
          <a:solidFill>
            <a:schemeClr val="bg2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22" name="Platshållare för text 9"/>
          <p:cNvSpPr>
            <a:spLocks noGrp="1"/>
          </p:cNvSpPr>
          <p:nvPr>
            <p:ph type="body" sz="quarter" idx="22" hasCustomPrompt="1"/>
          </p:nvPr>
        </p:nvSpPr>
        <p:spPr>
          <a:xfrm>
            <a:off x="4751388" y="4176000"/>
            <a:ext cx="324000" cy="324000"/>
          </a:xfrm>
          <a:solidFill>
            <a:schemeClr val="accent3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23" name="Platshållare för text 9"/>
          <p:cNvSpPr>
            <a:spLocks noGrp="1"/>
          </p:cNvSpPr>
          <p:nvPr>
            <p:ph type="body" sz="quarter" idx="23" hasCustomPrompt="1"/>
          </p:nvPr>
        </p:nvSpPr>
        <p:spPr>
          <a:xfrm>
            <a:off x="5112000" y="4176000"/>
            <a:ext cx="3492250" cy="324000"/>
          </a:xfrm>
          <a:solidFill>
            <a:schemeClr val="bg2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26" name="Platshållare för text 9"/>
          <p:cNvSpPr>
            <a:spLocks noGrp="1"/>
          </p:cNvSpPr>
          <p:nvPr>
            <p:ph type="body" sz="quarter" idx="25" hasCustomPrompt="1"/>
          </p:nvPr>
        </p:nvSpPr>
        <p:spPr>
          <a:xfrm>
            <a:off x="4751388" y="4644000"/>
            <a:ext cx="324000" cy="324000"/>
          </a:xfrm>
          <a:solidFill>
            <a:schemeClr val="accent3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27" name="Platshållare för text 9"/>
          <p:cNvSpPr>
            <a:spLocks noGrp="1"/>
          </p:cNvSpPr>
          <p:nvPr>
            <p:ph type="body" sz="quarter" idx="26" hasCustomPrompt="1"/>
          </p:nvPr>
        </p:nvSpPr>
        <p:spPr>
          <a:xfrm>
            <a:off x="5112000" y="4644000"/>
            <a:ext cx="3492250" cy="324000"/>
          </a:xfrm>
          <a:solidFill>
            <a:schemeClr val="bg2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30" name="Platshållare för text 9"/>
          <p:cNvSpPr>
            <a:spLocks noGrp="1"/>
          </p:cNvSpPr>
          <p:nvPr>
            <p:ph type="body" sz="quarter" idx="28" hasCustomPrompt="1"/>
          </p:nvPr>
        </p:nvSpPr>
        <p:spPr>
          <a:xfrm>
            <a:off x="4751388" y="5112000"/>
            <a:ext cx="324000" cy="324000"/>
          </a:xfrm>
          <a:solidFill>
            <a:schemeClr val="accent3"/>
          </a:solidFill>
        </p:spPr>
        <p:txBody>
          <a:bodyPr wrap="square" tIns="36000" bIns="36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31" name="Platshållare för text 9"/>
          <p:cNvSpPr>
            <a:spLocks noGrp="1"/>
          </p:cNvSpPr>
          <p:nvPr>
            <p:ph type="body" sz="quarter" idx="29" hasCustomPrompt="1"/>
          </p:nvPr>
        </p:nvSpPr>
        <p:spPr>
          <a:xfrm>
            <a:off x="5112000" y="5112000"/>
            <a:ext cx="3492250" cy="324000"/>
          </a:xfrm>
          <a:solidFill>
            <a:schemeClr val="bg2"/>
          </a:solidFill>
        </p:spPr>
        <p:txBody>
          <a:bodyPr wrap="square" lIns="180000" tIns="36000" bIns="36000" anchor="ctr" anchorCtr="0">
            <a:normAutofit/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Klicka för att skriva in programpunkt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7330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453525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789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h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7535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2" name="Platshållare för bild 11"/>
          <p:cNvSpPr>
            <a:spLocks noGrp="1"/>
          </p:cNvSpPr>
          <p:nvPr>
            <p:ph type="pic" sz="quarter" idx="14"/>
          </p:nvPr>
        </p:nvSpPr>
        <p:spPr>
          <a:xfrm>
            <a:off x="0" y="2520000"/>
            <a:ext cx="9144000" cy="1080000"/>
          </a:xfrm>
          <a:solidFill>
            <a:schemeClr val="tx1">
              <a:alpha val="30000"/>
            </a:schemeClr>
          </a:solidFill>
          <a:ln>
            <a:noFill/>
          </a:ln>
        </p:spPr>
        <p:txBody>
          <a:bodyPr>
            <a:normAutofit/>
          </a:bodyPr>
          <a:lstStyle>
            <a:lvl1pPr>
              <a:defRPr sz="1200">
                <a:noFill/>
              </a:defRPr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2700000"/>
            <a:ext cx="8067675" cy="915267"/>
          </a:xfrm>
        </p:spPr>
        <p:txBody>
          <a:bodyPr wrap="none" rIns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959999"/>
            <a:ext cx="8065838" cy="1080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9723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39750" y="1008000"/>
            <a:ext cx="8064500" cy="360000"/>
          </a:xfrm>
        </p:spPr>
        <p:txBody>
          <a:bodyPr>
            <a:norm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0000" y="1656000"/>
            <a:ext cx="8064000" cy="3996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2723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40632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649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navig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0000" y="1385190"/>
            <a:ext cx="8064000" cy="4014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5760000"/>
            <a:ext cx="50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rgbClr val="A5A5A5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.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5760000"/>
            <a:ext cx="1584000" cy="216000"/>
          </a:xfrm>
          <a:solidFill>
            <a:schemeClr val="accent3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1. Kapitelrubrik</a:t>
            </a:r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 hasCustomPrompt="1"/>
          </p:nvPr>
        </p:nvSpPr>
        <p:spPr>
          <a:xfrm>
            <a:off x="216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2. Kapitelrubrik</a:t>
            </a:r>
          </a:p>
        </p:txBody>
      </p:sp>
      <p:sp>
        <p:nvSpPr>
          <p:cNvPr id="10" name="Platshållare för text 7"/>
          <p:cNvSpPr>
            <a:spLocks noGrp="1"/>
          </p:cNvSpPr>
          <p:nvPr>
            <p:ph type="body" sz="quarter" idx="15" hasCustomPrompt="1"/>
          </p:nvPr>
        </p:nvSpPr>
        <p:spPr>
          <a:xfrm>
            <a:off x="378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3. Kapitelrubrik</a:t>
            </a:r>
          </a:p>
        </p:txBody>
      </p:sp>
      <p:sp>
        <p:nvSpPr>
          <p:cNvPr id="11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40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4. Kapitelrubrik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702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5. Kapitelrubrik</a:t>
            </a:r>
          </a:p>
        </p:txBody>
      </p:sp>
      <p:sp>
        <p:nvSpPr>
          <p:cNvPr id="13" name="Platshållare för text 7"/>
          <p:cNvSpPr>
            <a:spLocks noGrp="1"/>
          </p:cNvSpPr>
          <p:nvPr>
            <p:ph type="body" sz="quarter" idx="18" hasCustomPrompt="1"/>
          </p:nvPr>
        </p:nvSpPr>
        <p:spPr>
          <a:xfrm>
            <a:off x="8640000" y="5760000"/>
            <a:ext cx="50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rgbClr val="A5A5A5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.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55452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, navig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20"/>
          </p:nvPr>
        </p:nvSpPr>
        <p:spPr>
          <a:xfrm>
            <a:off x="0" y="1438275"/>
            <a:ext cx="9144000" cy="4284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5760000"/>
            <a:ext cx="50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rgbClr val="A5A5A5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.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5760000"/>
            <a:ext cx="1584000" cy="216000"/>
          </a:xfrm>
          <a:solidFill>
            <a:schemeClr val="accent3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1. Kapitelrubrik</a:t>
            </a:r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 hasCustomPrompt="1"/>
          </p:nvPr>
        </p:nvSpPr>
        <p:spPr>
          <a:xfrm>
            <a:off x="216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2. Kapitelrubrik</a:t>
            </a:r>
          </a:p>
        </p:txBody>
      </p:sp>
      <p:sp>
        <p:nvSpPr>
          <p:cNvPr id="10" name="Platshållare för text 7"/>
          <p:cNvSpPr>
            <a:spLocks noGrp="1"/>
          </p:cNvSpPr>
          <p:nvPr>
            <p:ph type="body" sz="quarter" idx="15" hasCustomPrompt="1"/>
          </p:nvPr>
        </p:nvSpPr>
        <p:spPr>
          <a:xfrm>
            <a:off x="378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3. Kapitelrubrik</a:t>
            </a:r>
          </a:p>
        </p:txBody>
      </p:sp>
      <p:sp>
        <p:nvSpPr>
          <p:cNvPr id="11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40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4. Kapitelrubrik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7020000" y="5760000"/>
            <a:ext cx="158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chemeClr val="bg1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5. Kapitelrubrik</a:t>
            </a:r>
          </a:p>
        </p:txBody>
      </p:sp>
      <p:sp>
        <p:nvSpPr>
          <p:cNvPr id="13" name="Platshållare för text 7"/>
          <p:cNvSpPr>
            <a:spLocks noGrp="1"/>
          </p:cNvSpPr>
          <p:nvPr>
            <p:ph type="body" sz="quarter" idx="18" hasCustomPrompt="1"/>
          </p:nvPr>
        </p:nvSpPr>
        <p:spPr>
          <a:xfrm>
            <a:off x="8640000" y="5760000"/>
            <a:ext cx="504000" cy="216000"/>
          </a:xfrm>
          <a:solidFill>
            <a:srgbClr val="A5A5A5"/>
          </a:solidFill>
        </p:spPr>
        <p:txBody>
          <a:bodyPr wrap="none" lIns="108000" bIns="0" anchor="ctr" anchorCtr="0">
            <a:noAutofit/>
          </a:bodyPr>
          <a:lstStyle>
            <a:lvl1pPr>
              <a:defRPr sz="800" cap="all" spc="100">
                <a:solidFill>
                  <a:srgbClr val="A5A5A5"/>
                </a:solidFill>
              </a:defRPr>
            </a:lvl1pPr>
            <a:lvl2pPr>
              <a:defRPr sz="900" cap="all" spc="100"/>
            </a:lvl2pPr>
            <a:lvl3pPr>
              <a:defRPr sz="900" cap="all" spc="100"/>
            </a:lvl3pPr>
            <a:lvl4pPr>
              <a:defRPr sz="900" cap="all" spc="100"/>
            </a:lvl4pPr>
            <a:lvl5pPr>
              <a:defRPr sz="900" cap="all" spc="100"/>
            </a:lvl5pPr>
          </a:lstStyle>
          <a:p>
            <a:pPr lvl="0"/>
            <a:r>
              <a:rPr lang="sv-SE" dirty="0"/>
              <a:t>.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86456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438275"/>
            <a:ext cx="9144000" cy="4536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63609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74275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540000" y="1385190"/>
            <a:ext cx="8064000" cy="423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74974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bildtex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1440000"/>
            <a:ext cx="2988000" cy="216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3960000"/>
            <a:ext cx="2448250" cy="1656000"/>
          </a:xfrm>
        </p:spPr>
        <p:txBody>
          <a:bodyPr>
            <a:normAutofit/>
          </a:bodyPr>
          <a:lstStyle>
            <a:lvl1pPr>
              <a:defRPr sz="1600" i="1"/>
            </a:lvl1pPr>
          </a:lstStyle>
          <a:p>
            <a:pPr lvl="0"/>
            <a:r>
              <a:rPr lang="sv-SE" dirty="0"/>
              <a:t>Klicka här för att ändra format på texten</a:t>
            </a:r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2986087" y="1440000"/>
            <a:ext cx="3171825" cy="216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7" hasCustomPrompt="1"/>
          </p:nvPr>
        </p:nvSpPr>
        <p:spPr>
          <a:xfrm>
            <a:off x="3348038" y="3960000"/>
            <a:ext cx="2448250" cy="1656000"/>
          </a:xfrm>
        </p:spPr>
        <p:txBody>
          <a:bodyPr>
            <a:normAutofit/>
          </a:bodyPr>
          <a:lstStyle>
            <a:lvl1pPr>
              <a:defRPr sz="1600" i="1"/>
            </a:lvl1pPr>
          </a:lstStyle>
          <a:p>
            <a:pPr lvl="0"/>
            <a:r>
              <a:rPr lang="sv-SE" dirty="0"/>
              <a:t>Klicka här för att ändra format på texten</a:t>
            </a:r>
          </a:p>
        </p:txBody>
      </p:sp>
      <p:sp>
        <p:nvSpPr>
          <p:cNvPr id="9" name="Platshållare för bild 6"/>
          <p:cNvSpPr>
            <a:spLocks noGrp="1"/>
          </p:cNvSpPr>
          <p:nvPr>
            <p:ph type="pic" sz="quarter" idx="15"/>
          </p:nvPr>
        </p:nvSpPr>
        <p:spPr>
          <a:xfrm>
            <a:off x="6157913" y="1440000"/>
            <a:ext cx="2988000" cy="216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3" name="Platshållare för text 10"/>
          <p:cNvSpPr>
            <a:spLocks noGrp="1"/>
          </p:cNvSpPr>
          <p:nvPr>
            <p:ph type="body" sz="quarter" idx="18" hasCustomPrompt="1"/>
          </p:nvPr>
        </p:nvSpPr>
        <p:spPr>
          <a:xfrm>
            <a:off x="6157913" y="3960000"/>
            <a:ext cx="2448250" cy="1656000"/>
          </a:xfrm>
        </p:spPr>
        <p:txBody>
          <a:bodyPr>
            <a:normAutofit/>
          </a:bodyPr>
          <a:lstStyle>
            <a:lvl1pPr>
              <a:defRPr sz="1600" i="1"/>
            </a:lvl1pPr>
          </a:lstStyle>
          <a:p>
            <a:pPr lvl="0"/>
            <a:r>
              <a:rPr lang="sv-SE" dirty="0"/>
              <a:t>Klicka här för att ändra format på 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2016-02-24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19315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iagram med bildtex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40000" y="1260000"/>
            <a:ext cx="8065838" cy="413133"/>
          </a:xfr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20"/>
          </p:nvPr>
        </p:nvSpPr>
        <p:spPr>
          <a:xfrm>
            <a:off x="467999" y="1691999"/>
            <a:ext cx="4102484" cy="3060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sv-SE" dirty="0"/>
          </a:p>
        </p:txBody>
      </p:sp>
      <p:sp>
        <p:nvSpPr>
          <p:cNvPr id="12" name="Platshållare för diagram 11"/>
          <p:cNvSpPr>
            <a:spLocks noGrp="1"/>
          </p:cNvSpPr>
          <p:nvPr>
            <p:ph type="chart" sz="quarter" idx="21"/>
          </p:nvPr>
        </p:nvSpPr>
        <p:spPr>
          <a:xfrm>
            <a:off x="4570482" y="1691999"/>
            <a:ext cx="4102484" cy="3060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540000" y="4860000"/>
            <a:ext cx="3852613" cy="900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6" name="Platshållare för text 12"/>
          <p:cNvSpPr>
            <a:spLocks noGrp="1"/>
          </p:cNvSpPr>
          <p:nvPr>
            <p:ph type="body" sz="quarter" idx="19"/>
          </p:nvPr>
        </p:nvSpPr>
        <p:spPr>
          <a:xfrm>
            <a:off x="4752000" y="4860000"/>
            <a:ext cx="3852613" cy="900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56874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objekt med bildtex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40000" y="1260000"/>
            <a:ext cx="8065838" cy="413133"/>
          </a:xfr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4" hasCustomPrompt="1"/>
          </p:nvPr>
        </p:nvSpPr>
        <p:spPr>
          <a:xfrm>
            <a:off x="540000" y="1800000"/>
            <a:ext cx="3852613" cy="252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/>
              <a:t>Lägg in objekt</a:t>
            </a:r>
          </a:p>
        </p:txBody>
      </p:sp>
      <p:sp>
        <p:nvSpPr>
          <p:cNvPr id="17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540000" y="4536000"/>
            <a:ext cx="3852613" cy="900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2" name="Platshållare för innehåll 9"/>
          <p:cNvSpPr>
            <a:spLocks noGrp="1"/>
          </p:cNvSpPr>
          <p:nvPr>
            <p:ph sz="quarter" idx="17" hasCustomPrompt="1"/>
          </p:nvPr>
        </p:nvSpPr>
        <p:spPr>
          <a:xfrm>
            <a:off x="4751387" y="1800000"/>
            <a:ext cx="3852613" cy="252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/>
              <a:t>Lägg in objekt</a:t>
            </a:r>
          </a:p>
        </p:txBody>
      </p:sp>
      <p:sp>
        <p:nvSpPr>
          <p:cNvPr id="18" name="Platshållare för text 12"/>
          <p:cNvSpPr>
            <a:spLocks noGrp="1"/>
          </p:cNvSpPr>
          <p:nvPr>
            <p:ph type="body" sz="quarter" idx="20"/>
          </p:nvPr>
        </p:nvSpPr>
        <p:spPr>
          <a:xfrm>
            <a:off x="4752000" y="4536000"/>
            <a:ext cx="3852613" cy="900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5616000"/>
            <a:ext cx="9144000" cy="360000"/>
          </a:xfrm>
          <a:solidFill>
            <a:schemeClr val="accent4"/>
          </a:solidFill>
        </p:spPr>
        <p:txBody>
          <a:bodyPr wrap="none" lIns="540000" rIns="360000" bIns="36000" anchor="ctr" anchorCtr="0">
            <a:no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/>
              <a:t>Klicka här för att lägga till en slutsats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820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3"/>
          </a:xfrm>
        </p:spPr>
        <p:txBody>
          <a:bodyPr wrap="square" rIns="0" anchor="b" anchorCtr="1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1" y="5025006"/>
            <a:ext cx="8065838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bg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235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ra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21" name="Platshållare för text 12"/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1260000"/>
            <a:ext cx="3852613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diagramrubrik</a:t>
            </a:r>
          </a:p>
        </p:txBody>
      </p:sp>
      <p:sp>
        <p:nvSpPr>
          <p:cNvPr id="9" name="Platshållare för diagram 8"/>
          <p:cNvSpPr>
            <a:spLocks noGrp="1"/>
          </p:cNvSpPr>
          <p:nvPr>
            <p:ph type="chart" sz="quarter" idx="28"/>
          </p:nvPr>
        </p:nvSpPr>
        <p:spPr>
          <a:xfrm>
            <a:off x="467999" y="1476000"/>
            <a:ext cx="3924614" cy="1998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sv-SE" dirty="0"/>
          </a:p>
        </p:txBody>
      </p:sp>
      <p:sp>
        <p:nvSpPr>
          <p:cNvPr id="24" name="Platshållare för text 12"/>
          <p:cNvSpPr>
            <a:spLocks noGrp="1"/>
          </p:cNvSpPr>
          <p:nvPr>
            <p:ph type="body" sz="quarter" idx="27" hasCustomPrompt="1"/>
          </p:nvPr>
        </p:nvSpPr>
        <p:spPr>
          <a:xfrm>
            <a:off x="540000" y="3600000"/>
            <a:ext cx="3852613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diagramrubrik</a:t>
            </a:r>
          </a:p>
        </p:txBody>
      </p:sp>
      <p:sp>
        <p:nvSpPr>
          <p:cNvPr id="14" name="Platshållare för diagram 13"/>
          <p:cNvSpPr>
            <a:spLocks noGrp="1"/>
          </p:cNvSpPr>
          <p:nvPr>
            <p:ph type="chart" sz="quarter" idx="30"/>
          </p:nvPr>
        </p:nvSpPr>
        <p:spPr>
          <a:xfrm>
            <a:off x="467999" y="3816000"/>
            <a:ext cx="3924614" cy="1998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sv-SE" dirty="0"/>
          </a:p>
        </p:txBody>
      </p:sp>
      <p:sp>
        <p:nvSpPr>
          <p:cNvPr id="22" name="Platshållare för text 12"/>
          <p:cNvSpPr>
            <a:spLocks noGrp="1"/>
          </p:cNvSpPr>
          <p:nvPr>
            <p:ph type="body" sz="quarter" idx="25" hasCustomPrompt="1"/>
          </p:nvPr>
        </p:nvSpPr>
        <p:spPr>
          <a:xfrm>
            <a:off x="4751637" y="1260000"/>
            <a:ext cx="3852613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diagramrubrik</a:t>
            </a:r>
          </a:p>
        </p:txBody>
      </p:sp>
      <p:sp>
        <p:nvSpPr>
          <p:cNvPr id="12" name="Platshållare för diagram 11"/>
          <p:cNvSpPr>
            <a:spLocks noGrp="1"/>
          </p:cNvSpPr>
          <p:nvPr>
            <p:ph type="chart" sz="quarter" idx="29"/>
          </p:nvPr>
        </p:nvSpPr>
        <p:spPr>
          <a:xfrm>
            <a:off x="4679387" y="1476000"/>
            <a:ext cx="3924614" cy="1998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sv-SE" dirty="0"/>
          </a:p>
        </p:txBody>
      </p:sp>
      <p:sp>
        <p:nvSpPr>
          <p:cNvPr id="2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4751637" y="3600000"/>
            <a:ext cx="3852613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diagramrubrik</a:t>
            </a:r>
          </a:p>
        </p:txBody>
      </p:sp>
      <p:sp>
        <p:nvSpPr>
          <p:cNvPr id="19" name="Platshållare för diagram 18"/>
          <p:cNvSpPr>
            <a:spLocks noGrp="1"/>
          </p:cNvSpPr>
          <p:nvPr>
            <p:ph type="chart" sz="quarter" idx="31"/>
          </p:nvPr>
        </p:nvSpPr>
        <p:spPr>
          <a:xfrm>
            <a:off x="4679387" y="3816000"/>
            <a:ext cx="3924614" cy="1998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5854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objekt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40000" y="1386000"/>
            <a:ext cx="8065838" cy="413133"/>
          </a:xfr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12"/>
          <p:cNvSpPr>
            <a:spLocks noGrp="1"/>
          </p:cNvSpPr>
          <p:nvPr>
            <p:ph type="body" sz="quarter" idx="16" hasCustomPrompt="1"/>
          </p:nvPr>
        </p:nvSpPr>
        <p:spPr>
          <a:xfrm>
            <a:off x="540001" y="1980000"/>
            <a:ext cx="2614846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text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4" hasCustomPrompt="1"/>
          </p:nvPr>
        </p:nvSpPr>
        <p:spPr>
          <a:xfrm>
            <a:off x="540000" y="2340000"/>
            <a:ext cx="2446088" cy="324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/>
              <a:t>Lägg in objekt</a:t>
            </a:r>
          </a:p>
        </p:txBody>
      </p:sp>
      <p:sp>
        <p:nvSpPr>
          <p:cNvPr id="21" name="Platshållare för text 12"/>
          <p:cNvSpPr>
            <a:spLocks noGrp="1"/>
          </p:cNvSpPr>
          <p:nvPr>
            <p:ph type="body" sz="quarter" idx="24" hasCustomPrompt="1"/>
          </p:nvPr>
        </p:nvSpPr>
        <p:spPr>
          <a:xfrm>
            <a:off x="3348038" y="1980000"/>
            <a:ext cx="2614846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text</a:t>
            </a:r>
          </a:p>
        </p:txBody>
      </p:sp>
      <p:sp>
        <p:nvSpPr>
          <p:cNvPr id="17" name="Platshållare för innehåll 9"/>
          <p:cNvSpPr>
            <a:spLocks noGrp="1"/>
          </p:cNvSpPr>
          <p:nvPr>
            <p:ph sz="quarter" idx="22" hasCustomPrompt="1"/>
          </p:nvPr>
        </p:nvSpPr>
        <p:spPr>
          <a:xfrm>
            <a:off x="3348038" y="2340000"/>
            <a:ext cx="2446088" cy="324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/>
              <a:t>Lägg in objekt</a:t>
            </a:r>
          </a:p>
        </p:txBody>
      </p:sp>
      <p:sp>
        <p:nvSpPr>
          <p:cNvPr id="22" name="Platshållare för text 12"/>
          <p:cNvSpPr>
            <a:spLocks noGrp="1"/>
          </p:cNvSpPr>
          <p:nvPr>
            <p:ph type="body" sz="quarter" idx="25" hasCustomPrompt="1"/>
          </p:nvPr>
        </p:nvSpPr>
        <p:spPr>
          <a:xfrm>
            <a:off x="6157912" y="1980000"/>
            <a:ext cx="2614846" cy="28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 baseline="0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dirty="0"/>
              <a:t>Klicka här för att lägga till text</a:t>
            </a:r>
          </a:p>
        </p:txBody>
      </p:sp>
      <p:sp>
        <p:nvSpPr>
          <p:cNvPr id="18" name="Platshållare för innehåll 9"/>
          <p:cNvSpPr>
            <a:spLocks noGrp="1"/>
          </p:cNvSpPr>
          <p:nvPr>
            <p:ph sz="quarter" idx="23" hasCustomPrompt="1"/>
          </p:nvPr>
        </p:nvSpPr>
        <p:spPr>
          <a:xfrm>
            <a:off x="6157912" y="2340000"/>
            <a:ext cx="2446088" cy="324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/>
              <a:t>Lägg in objekt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30277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bild hög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0000" y="1385190"/>
            <a:ext cx="3852613" cy="423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751388" y="1438275"/>
            <a:ext cx="4392612" cy="4176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4176000"/>
            <a:ext cx="4392612" cy="1080000"/>
          </a:xfrm>
          <a:solidFill>
            <a:schemeClr val="accent1"/>
          </a:solidFill>
        </p:spPr>
        <p:txBody>
          <a:bodyPr wrap="square" lIns="180000" rIns="360000" bIns="36000" anchor="ctr" anchorCtr="0">
            <a:norm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/>
              <a:t>Klicka här för att lägga till en slutsats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06806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 hög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0000" y="1385190"/>
            <a:ext cx="3852613" cy="423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751388" y="1438275"/>
            <a:ext cx="4392612" cy="4176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1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1" y="4535190"/>
            <a:ext cx="4392612" cy="1080000"/>
          </a:xfrm>
          <a:solidFill>
            <a:schemeClr val="accent5"/>
          </a:solidFill>
        </p:spPr>
        <p:txBody>
          <a:bodyPr wrap="square" lIns="540000" rIns="180000" bIns="36000" anchor="ctr" anchorCtr="0">
            <a:norm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/>
              <a:t>Klicka här för att lägga till en slutsats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2142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 väns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51387" y="1385190"/>
            <a:ext cx="3852613" cy="423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438275"/>
            <a:ext cx="4392612" cy="4176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1" y="4176000"/>
            <a:ext cx="4392612" cy="1080000"/>
          </a:xfrm>
          <a:solidFill>
            <a:schemeClr val="accent3"/>
          </a:solidFill>
        </p:spPr>
        <p:txBody>
          <a:bodyPr wrap="square" lIns="540000" rIns="180000" bIns="36000" anchor="ctr" anchorCtr="0">
            <a:norm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/>
              <a:t>Klicka här för att lägga till en slutsats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00106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 vän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51387" y="1385190"/>
            <a:ext cx="3852613" cy="423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438275"/>
            <a:ext cx="4392612" cy="4176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1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4534275"/>
            <a:ext cx="4392612" cy="1080000"/>
          </a:xfrm>
          <a:solidFill>
            <a:schemeClr val="accent2"/>
          </a:solidFill>
        </p:spPr>
        <p:txBody>
          <a:bodyPr wrap="square" lIns="180000" rIns="360000" bIns="36000" anchor="ctr" anchorCtr="0">
            <a:norm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/>
              <a:t>Klicka här för att lägga till en slutsats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47622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40000" y="1386000"/>
            <a:ext cx="8065838" cy="413133"/>
          </a:xfr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22"/>
          </p:nvPr>
        </p:nvSpPr>
        <p:spPr>
          <a:xfrm>
            <a:off x="539999" y="1979999"/>
            <a:ext cx="1746000" cy="1818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539999" y="4049999"/>
            <a:ext cx="1908000" cy="1620000"/>
          </a:xfrm>
        </p:spPr>
        <p:txBody>
          <a:bodyPr/>
          <a:lstStyle>
            <a:lvl1pPr>
              <a:defRPr sz="1200" b="1"/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 sz="1100" b="0" i="1">
                <a:latin typeface="Arial"/>
                <a:cs typeface="Arial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>
                <a:latin typeface="Arial"/>
                <a:cs typeface="Arial"/>
              </a:defRPr>
            </a:lvl3pPr>
            <a:lvl4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4pPr>
            <a:lvl5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5pPr>
          </a:lstStyle>
          <a:p>
            <a:pPr lvl="0"/>
            <a:r>
              <a:rPr lang="sv-SE" dirty="0"/>
              <a:t>Lägg in namn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cxnSp>
        <p:nvCxnSpPr>
          <p:cNvPr id="12" name="Rak 11"/>
          <p:cNvCxnSpPr/>
          <p:nvPr userDrawn="1"/>
        </p:nvCxnSpPr>
        <p:spPr>
          <a:xfrm>
            <a:off x="2466000" y="1980000"/>
            <a:ext cx="0" cy="3636000"/>
          </a:xfrm>
          <a:prstGeom prst="line">
            <a:avLst/>
          </a:prstGeom>
          <a:ln w="8890">
            <a:solidFill>
              <a:schemeClr val="tx2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latshållare för bild 15"/>
          <p:cNvSpPr>
            <a:spLocks noGrp="1"/>
          </p:cNvSpPr>
          <p:nvPr>
            <p:ph type="pic" sz="quarter" idx="23"/>
          </p:nvPr>
        </p:nvSpPr>
        <p:spPr>
          <a:xfrm>
            <a:off x="2646000" y="1979999"/>
            <a:ext cx="1746000" cy="1818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6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2646000" y="4049999"/>
            <a:ext cx="1908000" cy="1620000"/>
          </a:xfrm>
        </p:spPr>
        <p:txBody>
          <a:bodyPr/>
          <a:lstStyle>
            <a:lvl1pPr>
              <a:defRPr sz="1200" b="1"/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 sz="1100" b="0" i="1">
                <a:latin typeface="Arial"/>
                <a:cs typeface="Arial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>
                <a:latin typeface="Arial"/>
                <a:cs typeface="Arial"/>
              </a:defRPr>
            </a:lvl3pPr>
            <a:lvl4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4pPr>
            <a:lvl5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5pPr>
          </a:lstStyle>
          <a:p>
            <a:pPr lvl="0"/>
            <a:r>
              <a:rPr lang="sv-SE" dirty="0"/>
              <a:t>Lägg in namn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cxnSp>
        <p:nvCxnSpPr>
          <p:cNvPr id="24" name="Rak 23"/>
          <p:cNvCxnSpPr/>
          <p:nvPr userDrawn="1"/>
        </p:nvCxnSpPr>
        <p:spPr>
          <a:xfrm>
            <a:off x="4572000" y="1980000"/>
            <a:ext cx="0" cy="3636000"/>
          </a:xfrm>
          <a:prstGeom prst="line">
            <a:avLst/>
          </a:prstGeom>
          <a:ln w="8890">
            <a:solidFill>
              <a:schemeClr val="tx2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bild 17"/>
          <p:cNvSpPr>
            <a:spLocks noGrp="1"/>
          </p:cNvSpPr>
          <p:nvPr>
            <p:ph type="pic" sz="quarter" idx="24"/>
          </p:nvPr>
        </p:nvSpPr>
        <p:spPr>
          <a:xfrm>
            <a:off x="4751388" y="1980000"/>
            <a:ext cx="1746000" cy="1818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Platshållare för text 6"/>
          <p:cNvSpPr>
            <a:spLocks noGrp="1"/>
          </p:cNvSpPr>
          <p:nvPr>
            <p:ph type="body" sz="quarter" idx="20" hasCustomPrompt="1"/>
          </p:nvPr>
        </p:nvSpPr>
        <p:spPr>
          <a:xfrm>
            <a:off x="4751388" y="4049999"/>
            <a:ext cx="1908000" cy="1620000"/>
          </a:xfrm>
        </p:spPr>
        <p:txBody>
          <a:bodyPr/>
          <a:lstStyle>
            <a:lvl1pPr>
              <a:defRPr sz="1200" b="1"/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 sz="1100" b="0" i="1">
                <a:latin typeface="Arial"/>
                <a:cs typeface="Arial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>
                <a:latin typeface="Arial"/>
                <a:cs typeface="Arial"/>
              </a:defRPr>
            </a:lvl3pPr>
            <a:lvl4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4pPr>
            <a:lvl5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5pPr>
          </a:lstStyle>
          <a:p>
            <a:pPr lvl="0"/>
            <a:r>
              <a:rPr lang="sv-SE" dirty="0"/>
              <a:t>Lägg in namn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cxnSp>
        <p:nvCxnSpPr>
          <p:cNvPr id="25" name="Rak 24"/>
          <p:cNvCxnSpPr/>
          <p:nvPr userDrawn="1"/>
        </p:nvCxnSpPr>
        <p:spPr>
          <a:xfrm>
            <a:off x="6678000" y="1980000"/>
            <a:ext cx="0" cy="3636000"/>
          </a:xfrm>
          <a:prstGeom prst="line">
            <a:avLst/>
          </a:prstGeom>
          <a:ln w="8890">
            <a:solidFill>
              <a:schemeClr val="tx2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 20"/>
          <p:cNvSpPr>
            <a:spLocks noGrp="1"/>
          </p:cNvSpPr>
          <p:nvPr>
            <p:ph type="pic" sz="quarter" idx="25"/>
          </p:nvPr>
        </p:nvSpPr>
        <p:spPr>
          <a:xfrm>
            <a:off x="6858000" y="1980000"/>
            <a:ext cx="1746000" cy="1818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8" name="Platshållare för 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6859838" y="4049999"/>
            <a:ext cx="1908000" cy="1620000"/>
          </a:xfrm>
        </p:spPr>
        <p:txBody>
          <a:bodyPr/>
          <a:lstStyle>
            <a:lvl1pPr>
              <a:defRPr sz="1200" b="1"/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 sz="1100" b="0" i="1">
                <a:latin typeface="Arial"/>
                <a:cs typeface="Arial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>
                <a:latin typeface="Arial"/>
                <a:cs typeface="Arial"/>
              </a:defRPr>
            </a:lvl3pPr>
            <a:lvl4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4pPr>
            <a:lvl5pPr marL="0" indent="0">
              <a:lnSpc>
                <a:spcPct val="120000"/>
              </a:lnSpc>
              <a:buFont typeface="Arial"/>
              <a:buNone/>
              <a:defRPr sz="1100" b="0">
                <a:latin typeface="Arial"/>
                <a:cs typeface="Arial"/>
              </a:defRPr>
            </a:lvl5pPr>
          </a:lstStyle>
          <a:p>
            <a:pPr lvl="0"/>
            <a:r>
              <a:rPr lang="sv-SE" dirty="0"/>
              <a:t>Lägg in namn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18899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 ej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40000" y="1386000"/>
            <a:ext cx="8065838" cy="413133"/>
          </a:xfr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/>
          </p:nvPr>
        </p:nvSpPr>
        <p:spPr>
          <a:xfrm>
            <a:off x="539998" y="2052000"/>
            <a:ext cx="2446089" cy="1440000"/>
          </a:xfrm>
        </p:spPr>
        <p:txBody>
          <a:bodyPr/>
          <a:lstStyle>
            <a:lvl1pPr>
              <a:defRPr sz="1600" b="1"/>
            </a:lvl1pPr>
            <a:lvl2pPr marL="0" indent="0">
              <a:spcBef>
                <a:spcPts val="200"/>
              </a:spcBef>
              <a:spcAft>
                <a:spcPts val="500"/>
              </a:spcAft>
              <a:buNone/>
              <a:defRPr sz="1100" i="1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3" name="Platshållare för text 6"/>
          <p:cNvSpPr>
            <a:spLocks noGrp="1"/>
          </p:cNvSpPr>
          <p:nvPr>
            <p:ph type="body" sz="quarter" idx="42"/>
          </p:nvPr>
        </p:nvSpPr>
        <p:spPr>
          <a:xfrm>
            <a:off x="539998" y="3492000"/>
            <a:ext cx="2446089" cy="1440000"/>
          </a:xfrm>
        </p:spPr>
        <p:txBody>
          <a:bodyPr/>
          <a:lstStyle>
            <a:lvl1pPr>
              <a:defRPr sz="1600" b="1"/>
            </a:lvl1pPr>
            <a:lvl2pPr marL="0" indent="0">
              <a:spcBef>
                <a:spcPts val="200"/>
              </a:spcBef>
              <a:spcAft>
                <a:spcPts val="500"/>
              </a:spcAft>
              <a:buNone/>
              <a:defRPr sz="1100" i="1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cxnSp>
        <p:nvCxnSpPr>
          <p:cNvPr id="12" name="Rak 11"/>
          <p:cNvCxnSpPr/>
          <p:nvPr userDrawn="1"/>
        </p:nvCxnSpPr>
        <p:spPr>
          <a:xfrm>
            <a:off x="3168000" y="2052000"/>
            <a:ext cx="0" cy="3636000"/>
          </a:xfrm>
          <a:prstGeom prst="line">
            <a:avLst/>
          </a:prstGeom>
          <a:ln w="8890">
            <a:solidFill>
              <a:schemeClr val="tx2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Platshållare för text 6"/>
          <p:cNvSpPr>
            <a:spLocks noGrp="1"/>
          </p:cNvSpPr>
          <p:nvPr>
            <p:ph type="body" sz="quarter" idx="38"/>
          </p:nvPr>
        </p:nvSpPr>
        <p:spPr>
          <a:xfrm>
            <a:off x="3348037" y="2052000"/>
            <a:ext cx="2446089" cy="1440000"/>
          </a:xfrm>
        </p:spPr>
        <p:txBody>
          <a:bodyPr/>
          <a:lstStyle>
            <a:lvl1pPr>
              <a:defRPr sz="1600" b="1"/>
            </a:lvl1pPr>
            <a:lvl2pPr marL="0" indent="0">
              <a:spcBef>
                <a:spcPts val="200"/>
              </a:spcBef>
              <a:spcAft>
                <a:spcPts val="500"/>
              </a:spcAft>
              <a:buNone/>
              <a:defRPr sz="1100" i="1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1" name="Platshållare för text 6"/>
          <p:cNvSpPr>
            <a:spLocks noGrp="1"/>
          </p:cNvSpPr>
          <p:nvPr>
            <p:ph type="body" sz="quarter" idx="40"/>
          </p:nvPr>
        </p:nvSpPr>
        <p:spPr>
          <a:xfrm>
            <a:off x="3348037" y="3492000"/>
            <a:ext cx="2446089" cy="1440000"/>
          </a:xfrm>
        </p:spPr>
        <p:txBody>
          <a:bodyPr/>
          <a:lstStyle>
            <a:lvl1pPr>
              <a:defRPr sz="1600" b="1"/>
            </a:lvl1pPr>
            <a:lvl2pPr marL="0" indent="0">
              <a:spcBef>
                <a:spcPts val="200"/>
              </a:spcBef>
              <a:spcAft>
                <a:spcPts val="500"/>
              </a:spcAft>
              <a:buNone/>
              <a:defRPr sz="1100" i="1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cxnSp>
        <p:nvCxnSpPr>
          <p:cNvPr id="24" name="Rak 23"/>
          <p:cNvCxnSpPr/>
          <p:nvPr userDrawn="1"/>
        </p:nvCxnSpPr>
        <p:spPr>
          <a:xfrm>
            <a:off x="5976000" y="2052000"/>
            <a:ext cx="0" cy="3636000"/>
          </a:xfrm>
          <a:prstGeom prst="line">
            <a:avLst/>
          </a:prstGeom>
          <a:ln w="8890">
            <a:solidFill>
              <a:schemeClr val="tx2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Platshållare för text 6"/>
          <p:cNvSpPr>
            <a:spLocks noGrp="1"/>
          </p:cNvSpPr>
          <p:nvPr>
            <p:ph type="body" sz="quarter" idx="39"/>
          </p:nvPr>
        </p:nvSpPr>
        <p:spPr>
          <a:xfrm>
            <a:off x="6157911" y="2052000"/>
            <a:ext cx="2446089" cy="1440000"/>
          </a:xfrm>
        </p:spPr>
        <p:txBody>
          <a:bodyPr/>
          <a:lstStyle>
            <a:lvl1pPr>
              <a:defRPr sz="1600" b="1"/>
            </a:lvl1pPr>
            <a:lvl2pPr marL="0" indent="0">
              <a:spcBef>
                <a:spcPts val="200"/>
              </a:spcBef>
              <a:spcAft>
                <a:spcPts val="500"/>
              </a:spcAft>
              <a:buNone/>
              <a:defRPr sz="1100" i="1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2" name="Platshållare för text 6"/>
          <p:cNvSpPr>
            <a:spLocks noGrp="1"/>
          </p:cNvSpPr>
          <p:nvPr>
            <p:ph type="body" sz="quarter" idx="41"/>
          </p:nvPr>
        </p:nvSpPr>
        <p:spPr>
          <a:xfrm>
            <a:off x="6157911" y="3492000"/>
            <a:ext cx="2446089" cy="1440000"/>
          </a:xfrm>
        </p:spPr>
        <p:txBody>
          <a:bodyPr/>
          <a:lstStyle>
            <a:lvl1pPr>
              <a:defRPr sz="1600" b="1"/>
            </a:lvl1pPr>
            <a:lvl2pPr marL="0" indent="0">
              <a:spcBef>
                <a:spcPts val="200"/>
              </a:spcBef>
              <a:spcAft>
                <a:spcPts val="500"/>
              </a:spcAft>
              <a:buNone/>
              <a:defRPr sz="1100" i="1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 b="0" i="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926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4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2" y="5025007"/>
            <a:ext cx="8065837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bg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73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4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2" y="5025007"/>
            <a:ext cx="8065837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bg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18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4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2" y="5025007"/>
            <a:ext cx="8065837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bg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60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4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2" y="5025007"/>
            <a:ext cx="8065837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bg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47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4"/>
          </a:xfrm>
        </p:spPr>
        <p:txBody>
          <a:bodyPr wrap="square" rIns="0" anchor="b" anchorCtr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2" y="5025007"/>
            <a:ext cx="8065837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76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-1"/>
            <a:ext cx="9144000" cy="309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9" name="Rektangel 8"/>
          <p:cNvSpPr/>
          <p:nvPr userDrawn="1"/>
        </p:nvSpPr>
        <p:spPr>
          <a:xfrm>
            <a:off x="0" y="3096000"/>
            <a:ext cx="9144000" cy="2880000"/>
          </a:xfrm>
          <a:prstGeom prst="rect">
            <a:avLst/>
          </a:prstGeom>
          <a:solidFill>
            <a:srgbClr val="3C3C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1652631"/>
            <a:ext cx="8067675" cy="1558181"/>
          </a:xfrm>
        </p:spPr>
        <p:txBody>
          <a:bodyPr wrap="square" rIns="0" anchor="b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Plats för en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420000"/>
            <a:ext cx="8065838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2014-02-13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443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 userDrawn="1">
            <p:custDataLst>
              <p:tags r:id="rId40"/>
            </p:custDataLst>
            <p:extLst>
              <p:ext uri="{D42A27DB-BD31-4B8C-83A1-F6EECF244321}">
                <p14:modId xmlns:p14="http://schemas.microsoft.com/office/powerpoint/2010/main" val="905130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2" imgW="286" imgH="286" progId="TCLayout.ActiveDocument.1">
                  <p:embed/>
                </p:oleObj>
              </mc:Choice>
              <mc:Fallback>
                <p:oleObj name="think-cell Slide" r:id="rId42" imgW="286" imgH="28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0" y="0"/>
            <a:ext cx="9144000" cy="5976000"/>
          </a:xfrm>
          <a:prstGeom prst="rect">
            <a:avLst/>
          </a:prstGeom>
          <a:gradFill flip="none" rotWithShape="1">
            <a:gsLst>
              <a:gs pos="0">
                <a:srgbClr val="DFDFDC"/>
              </a:gs>
              <a:gs pos="100000">
                <a:schemeClr val="bg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40000" y="468000"/>
            <a:ext cx="8064000" cy="540000"/>
          </a:xfrm>
          <a:prstGeom prst="rect">
            <a:avLst/>
          </a:prstGeom>
        </p:spPr>
        <p:txBody>
          <a:bodyPr vert="horz" lIns="0" tIns="0" rIns="9144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0000" y="1385190"/>
            <a:ext cx="8064000" cy="423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64000" y="6265066"/>
            <a:ext cx="3600000" cy="10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i="1">
                <a:solidFill>
                  <a:srgbClr val="878787"/>
                </a:solidFill>
              </a:defRPr>
            </a:lvl1pPr>
          </a:lstStyle>
          <a:p>
            <a:pPr defTabSz="457200"/>
            <a:r>
              <a:rPr lang="sv-SE" dirty="0"/>
              <a:t>2016-02-24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64000" y="6383650"/>
            <a:ext cx="3600000" cy="12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rgbClr val="878787"/>
                </a:solidFill>
              </a:defRPr>
            </a:lvl1pPr>
          </a:lstStyle>
          <a:p>
            <a:pPr defTabSz="457200"/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40000" y="6282000"/>
            <a:ext cx="216000" cy="216000"/>
          </a:xfrm>
          <a:prstGeom prst="rect">
            <a:avLst/>
          </a:prstGeom>
          <a:solidFill>
            <a:srgbClr val="E1DFDA"/>
          </a:solidFill>
        </p:spPr>
        <p:txBody>
          <a:bodyPr vert="horz" wrap="none" lIns="0" tIns="0" rIns="0" bIns="0" rtlCol="0" anchor="ctr" anchorCtr="0"/>
          <a:lstStyle>
            <a:lvl1pPr algn="ctr">
              <a:defRPr sz="700">
                <a:solidFill>
                  <a:srgbClr val="878787"/>
                </a:solidFill>
              </a:defRPr>
            </a:lvl1pPr>
          </a:lstStyle>
          <a:p>
            <a:pPr defTabSz="457200"/>
            <a:fld id="{E9DBCB7B-D4FD-EE41-85F0-B6F7A4EFC557}" type="slidenum">
              <a:rPr lang="sv-SE" smtClean="0"/>
              <a:pPr defTabSz="457200"/>
              <a:t>‹#›</a:t>
            </a:fld>
            <a:endParaRPr lang="sv-SE" dirty="0"/>
          </a:p>
        </p:txBody>
      </p:sp>
      <p:pic>
        <p:nvPicPr>
          <p:cNvPr id="7" name="Bildobjekt 6" descr="LF_logo_payoff.png"/>
          <p:cNvPicPr>
            <a:picLocks noChangeAspect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000" y="6183160"/>
            <a:ext cx="1980000" cy="477180"/>
          </a:xfrm>
          <a:prstGeom prst="rect">
            <a:avLst/>
          </a:prstGeom>
        </p:spPr>
      </p:pic>
      <p:sp>
        <p:nvSpPr>
          <p:cNvPr id="9" name="SecurityTextBox"/>
          <p:cNvSpPr txBox="1"/>
          <p:nvPr userDrawn="1"/>
        </p:nvSpPr>
        <p:spPr>
          <a:xfrm>
            <a:off x="536824" y="6547041"/>
            <a:ext cx="3927175" cy="12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sv-SE"/>
            </a:defPPr>
            <a:lvl1pPr>
              <a:defRPr sz="700">
                <a:solidFill>
                  <a:srgbClr val="878787"/>
                </a:solidFill>
              </a:defRPr>
            </a:lvl1pPr>
          </a:lstStyle>
          <a:p>
            <a:pPr defTabSz="457200"/>
            <a:r>
              <a:rPr lang="sv-SE" dirty="0"/>
              <a:t>Publik</a:t>
            </a:r>
          </a:p>
        </p:txBody>
      </p:sp>
      <p:cxnSp>
        <p:nvCxnSpPr>
          <p:cNvPr id="10" name="Rak 9"/>
          <p:cNvCxnSpPr/>
          <p:nvPr userDrawn="1"/>
        </p:nvCxnSpPr>
        <p:spPr>
          <a:xfrm>
            <a:off x="540000" y="6552000"/>
            <a:ext cx="216000" cy="0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mpower - DO NOT DELETE!!!" hidden="1"/>
          <p:cNvSpPr/>
          <p:nvPr userDrawn="1">
            <p:custDataLst>
              <p:tags r:id="rId41"/>
            </p:custDataLst>
          </p:nvPr>
        </p:nvSpPr>
        <p:spPr>
          <a:xfrm>
            <a:off x="-1270000" y="-1270000"/>
            <a:ext cx="0" cy="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sv-SE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93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500" b="0" i="0" kern="1200">
          <a:solidFill>
            <a:schemeClr val="tx1"/>
          </a:solidFill>
          <a:latin typeface="Times New Roman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ts val="1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457200" rtl="0" eaLnBrk="1" latinLnBrk="0" hangingPunct="1">
        <a:spcBef>
          <a:spcPts val="1000"/>
        </a:spcBef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457200" rtl="0" eaLnBrk="1" latinLnBrk="0" hangingPunct="1">
        <a:spcBef>
          <a:spcPts val="400"/>
        </a:spcBef>
        <a:buFont typeface="Lucida Grande"/>
        <a:buChar char="–"/>
        <a:defRPr sz="1600" b="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457200" rtl="0" eaLnBrk="1" latinLnBrk="0" hangingPunct="1">
        <a:spcBef>
          <a:spcPts val="0"/>
        </a:spcBef>
        <a:spcAft>
          <a:spcPts val="300"/>
        </a:spcAft>
        <a:buFontTx/>
        <a:buNone/>
        <a:defRPr sz="1300" b="1" i="0" kern="1200">
          <a:solidFill>
            <a:schemeClr val="tx1"/>
          </a:solidFill>
          <a:latin typeface="Arial"/>
          <a:ea typeface="+mn-ea"/>
          <a:cs typeface="Arial"/>
        </a:defRPr>
      </a:lvl4pPr>
      <a:lvl5pPr marL="0" indent="0" algn="l" defTabSz="457200" rtl="0" eaLnBrk="1" latinLnBrk="0" hangingPunct="1">
        <a:spcBef>
          <a:spcPts val="0"/>
        </a:spcBef>
        <a:buFont typeface="Arial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9531070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457200">
              <a:spcBef>
                <a:spcPct val="0"/>
              </a:spcBef>
              <a:spcAft>
                <a:spcPct val="0"/>
              </a:spcAft>
            </a:pPr>
            <a:endParaRPr lang="sv-SE" sz="800" dirty="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54" y="476672"/>
            <a:ext cx="8064000" cy="540000"/>
          </a:xfrm>
        </p:spPr>
        <p:txBody>
          <a:bodyPr/>
          <a:lstStyle/>
          <a:p>
            <a:r>
              <a:rPr lang="sv-SE" sz="2500" dirty="0" smtClean="0"/>
              <a:t>Varför amorterar du inte mer på ditt bolån?</a:t>
            </a:r>
            <a:endParaRPr lang="sv-SE" sz="2500" dirty="0"/>
          </a:p>
        </p:txBody>
      </p:sp>
      <p:graphicFrame>
        <p:nvGraphicFramePr>
          <p:cNvPr id="22" name="Diagram 21"/>
          <p:cNvGraphicFramePr>
            <a:graphicFrameLocks/>
          </p:cNvGraphicFramePr>
          <p:nvPr/>
        </p:nvGraphicFramePr>
        <p:xfrm>
          <a:off x="681038" y="1097756"/>
          <a:ext cx="7781924" cy="466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6448576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MST_COLOR_1" val="0,0,0,Dark 1"/>
  <p:tag name="MIO_MST_COLOR_2" val="255,255,255,Light 1"/>
  <p:tag name="MIO_MST_COLOR_3" val="80,80,82,Dark 2"/>
  <p:tag name="MIO_MST_COLOR_4" val="223,223,220,Light 2"/>
  <p:tag name="MIO_MST_COLOR_5" val="0,41,80,Accent 1"/>
  <p:tag name="MIO_MST_COLOR_6" val="206,72,10,Accent 2"/>
  <p:tag name="MIO_MST_COLOR_7" val="170,187,24,Accent 3"/>
  <p:tag name="MIO_MST_COLOR_8" val="0,88,162,Accent 4"/>
  <p:tag name="MIO_MST_COLOR_9" val="70,140,190,Accent 5"/>
  <p:tag name="MIO_MST_COLOR_10" val="251,185,0,Accent 6"/>
  <p:tag name="MIO_MST_COLOR_11" val="0,88,162,"/>
  <p:tag name="MIO_MST_COLOR_12" val="120,120,122,"/>
  <p:tag name="MIO_PRESI_FIRST_SLIDENUMBER" val="1"/>
  <p:tag name="MIO_HDS" val="True"/>
  <p:tag name="MIO_EK" val="1675"/>
  <p:tag name="MIO_UPDATE" val="True"/>
  <p:tag name="MIO_VERSION" val="26.08.2014 09:24:19"/>
  <p:tag name="MIO_DBID" val="10CCEFFF-ED2E-44AB-BA2E-945F637648F7"/>
  <p:tag name="MIO_LASTDOWNLOADED" val="16.09.2015 13:31:40"/>
  <p:tag name="MIO_OBJECTNAME" val="Länsförsäkringar new"/>
  <p:tag name="MIO_LASTEDITORNAME" val="Alexis Kopylov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vTHGabzTYuBxeYyMdLVBQ"/>
</p:tagLst>
</file>

<file path=ppt/theme/theme1.xml><?xml version="1.0" encoding="utf-8"?>
<a:theme xmlns:a="http://schemas.openxmlformats.org/drawingml/2006/main" name="Blank">
  <a:themeElements>
    <a:clrScheme name="LF_0215">
      <a:dk1>
        <a:sysClr val="windowText" lastClr="000000"/>
      </a:dk1>
      <a:lt1>
        <a:sysClr val="window" lastClr="FFFFFF"/>
      </a:lt1>
      <a:dk2>
        <a:srgbClr val="505052"/>
      </a:dk2>
      <a:lt2>
        <a:srgbClr val="DFDFDC"/>
      </a:lt2>
      <a:accent1>
        <a:srgbClr val="002950"/>
      </a:accent1>
      <a:accent2>
        <a:srgbClr val="CE480A"/>
      </a:accent2>
      <a:accent3>
        <a:srgbClr val="AABB18"/>
      </a:accent3>
      <a:accent4>
        <a:srgbClr val="0058A2"/>
      </a:accent4>
      <a:accent5>
        <a:srgbClr val="468CBE"/>
      </a:accent5>
      <a:accent6>
        <a:srgbClr val="FBB900"/>
      </a:accent6>
      <a:hlink>
        <a:srgbClr val="0058A2"/>
      </a:hlink>
      <a:folHlink>
        <a:srgbClr val="78787A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Mörkblå">
      <a:srgbClr val="002950"/>
    </a:custClr>
    <a:custClr name="LF-blå">
      <a:srgbClr val="0058A2"/>
    </a:custClr>
    <a:custClr name="Mellanblå">
      <a:srgbClr val="468CBE"/>
    </a:custClr>
    <a:custClr name="Ljusblå (Agriablå)">
      <a:srgbClr val="8AB5E1"/>
    </a:custClr>
    <a:custClr name="Mörkröd">
      <a:srgbClr val="960000"/>
    </a:custClr>
    <a:custClr name="Mörkorange">
      <a:srgbClr val="CE480A"/>
    </a:custClr>
    <a:custClr name="Orange">
      <a:srgbClr val="EF7D00"/>
    </a:custClr>
    <a:custClr name="Gul">
      <a:srgbClr val="FBB900"/>
    </a:custClr>
    <a:custClr name="Mörkgrön">
      <a:srgbClr val="21571B"/>
    </a:custClr>
    <a:custClr name="Mellangrön">
      <a:srgbClr val="689425"/>
    </a:custClr>
    <a:custClr name="Profilgrön">
      <a:srgbClr val="AABB18"/>
    </a:custClr>
    <a:custClr name="Ljusgrön">
      <a:srgbClr val="D0D782"/>
    </a:custClr>
    <a:custClr name="Mörkgrå">
      <a:srgbClr val="505052"/>
    </a:custClr>
    <a:custClr name="Mellangrå">
      <a:srgbClr val="78787A"/>
    </a:custClr>
    <a:custClr name="Ljus mellangrå">
      <a:srgbClr val="A0A0A2"/>
    </a:custClr>
    <a:custClr name="Ljusgrå">
      <a:srgbClr val="DFDFDC"/>
    </a:custClr>
  </a:custClr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Bildspel på skärmen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Blank</vt:lpstr>
      <vt:lpstr>think-cell Slide</vt:lpstr>
      <vt:lpstr>Varför amorterar du inte mer på ditt bolån?</vt:lpstr>
    </vt:vector>
  </TitlesOfParts>
  <Company>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Varför amorterar du inte mer på ditt bolån?</dc:title>
  <dc:creator>Bivner Lena</dc:creator>
  <cp:lastModifiedBy>Bivner Lena</cp:lastModifiedBy>
  <cp:revision>1</cp:revision>
  <dcterms:created xsi:type="dcterms:W3CDTF">2017-05-31T12:18:39Z</dcterms:created>
  <dcterms:modified xsi:type="dcterms:W3CDTF">2017-05-31T12:22:19Z</dcterms:modified>
</cp:coreProperties>
</file>