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22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5F30A-189E-46BC-A178-06F85759CC91}" type="datetimeFigureOut">
              <a:rPr lang="sv-SE" smtClean="0"/>
              <a:t>2012-04-25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3823C-895B-4C09-B5F3-70E71533A37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14027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5F30A-189E-46BC-A178-06F85759CC91}" type="datetimeFigureOut">
              <a:rPr lang="sv-SE" smtClean="0"/>
              <a:t>2012-04-25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3823C-895B-4C09-B5F3-70E71533A37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00640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5F30A-189E-46BC-A178-06F85759CC91}" type="datetimeFigureOut">
              <a:rPr lang="sv-SE" smtClean="0"/>
              <a:t>2012-04-25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3823C-895B-4C09-B5F3-70E71533A37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74100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5F30A-189E-46BC-A178-06F85759CC91}" type="datetimeFigureOut">
              <a:rPr lang="sv-SE" smtClean="0"/>
              <a:t>2012-04-25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3823C-895B-4C09-B5F3-70E71533A37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18273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5F30A-189E-46BC-A178-06F85759CC91}" type="datetimeFigureOut">
              <a:rPr lang="sv-SE" smtClean="0"/>
              <a:t>2012-04-25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3823C-895B-4C09-B5F3-70E71533A37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45797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5F30A-189E-46BC-A178-06F85759CC91}" type="datetimeFigureOut">
              <a:rPr lang="sv-SE" smtClean="0"/>
              <a:t>2012-04-25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3823C-895B-4C09-B5F3-70E71533A37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08295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5F30A-189E-46BC-A178-06F85759CC91}" type="datetimeFigureOut">
              <a:rPr lang="sv-SE" smtClean="0"/>
              <a:t>2012-04-25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3823C-895B-4C09-B5F3-70E71533A37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88203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5F30A-189E-46BC-A178-06F85759CC91}" type="datetimeFigureOut">
              <a:rPr lang="sv-SE" smtClean="0"/>
              <a:t>2012-04-25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3823C-895B-4C09-B5F3-70E71533A37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41347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5F30A-189E-46BC-A178-06F85759CC91}" type="datetimeFigureOut">
              <a:rPr lang="sv-SE" smtClean="0"/>
              <a:t>2012-04-25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3823C-895B-4C09-B5F3-70E71533A37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72759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5F30A-189E-46BC-A178-06F85759CC91}" type="datetimeFigureOut">
              <a:rPr lang="sv-SE" smtClean="0"/>
              <a:t>2012-04-25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3823C-895B-4C09-B5F3-70E71533A37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85788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5F30A-189E-46BC-A178-06F85759CC91}" type="datetimeFigureOut">
              <a:rPr lang="sv-SE" smtClean="0"/>
              <a:t>2012-04-25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3823C-895B-4C09-B5F3-70E71533A37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145757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5F30A-189E-46BC-A178-06F85759CC91}" type="datetimeFigureOut">
              <a:rPr lang="sv-SE" smtClean="0"/>
              <a:t>2012-04-25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03823C-895B-4C09-B5F3-70E71533A37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21503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6dd55ad8-1e63-4e0e-93e1-7f31e9665a76@sveasko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952" y="1556792"/>
            <a:ext cx="8458944" cy="3613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516557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Bildspel på skärmen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2" baseType="lpstr">
      <vt:lpstr>Office-tema</vt:lpstr>
      <vt:lpstr>PowerPoint-presentation</vt:lpstr>
    </vt:vector>
  </TitlesOfParts>
  <Company>Sveaskog AB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Öbrink Hannele</dc:creator>
  <cp:lastModifiedBy>Öbrink Hannele</cp:lastModifiedBy>
  <cp:revision>1</cp:revision>
  <dcterms:created xsi:type="dcterms:W3CDTF">2012-04-25T09:21:18Z</dcterms:created>
  <dcterms:modified xsi:type="dcterms:W3CDTF">2012-04-25T09:22:13Z</dcterms:modified>
</cp:coreProperties>
</file>