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48" r:id="rId2"/>
    <p:sldMasterId id="2147483695" r:id="rId3"/>
    <p:sldMasterId id="2147483663" r:id="rId4"/>
    <p:sldMasterId id="2147483703" r:id="rId5"/>
    <p:sldMasterId id="2147483671" r:id="rId6"/>
    <p:sldMasterId id="2147483711" r:id="rId7"/>
    <p:sldMasterId id="2147483679" r:id="rId8"/>
    <p:sldMasterId id="2147483719" r:id="rId9"/>
    <p:sldMasterId id="2147483727" r:id="rId10"/>
  </p:sldMasterIdLst>
  <p:notesMasterIdLst>
    <p:notesMasterId r:id="rId18"/>
  </p:notesMasterIdLst>
  <p:sldIdLst>
    <p:sldId id="256" r:id="rId11"/>
    <p:sldId id="261" r:id="rId12"/>
    <p:sldId id="262" r:id="rId13"/>
    <p:sldId id="263" r:id="rId14"/>
    <p:sldId id="264" r:id="rId15"/>
    <p:sldId id="265" r:id="rId16"/>
    <p:sldId id="266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77" userDrawn="1">
          <p15:clr>
            <a:srgbClr val="A4A3A4"/>
          </p15:clr>
        </p15:guide>
        <p15:guide id="3" pos="6717" userDrawn="1">
          <p15:clr>
            <a:srgbClr val="A4A3A4"/>
          </p15:clr>
        </p15:guide>
        <p15:guide id="4" pos="1891" userDrawn="1">
          <p15:clr>
            <a:srgbClr val="A4A3A4"/>
          </p15:clr>
        </p15:guide>
        <p15:guide id="5" pos="72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597"/>
    <a:srgbClr val="005075"/>
    <a:srgbClr val="000000"/>
    <a:srgbClr val="D7D2C8"/>
    <a:srgbClr val="66ACC1"/>
    <a:srgbClr val="66A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577"/>
        <p:guide pos="6717"/>
        <p:guide pos="1891"/>
        <p:guide pos="72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10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6206B-CE5A-4CA3-BD34-3451FD0BA690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3CAE6-3546-4A01-BBE9-044D7CD2D8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4161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63CAE6-3546-4A01-BBE9-044D7CD2D89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0874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6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Relationship Id="rId4" Type="http://schemas.openxmlformats.org/officeDocument/2006/relationships/image" Target="../media/image7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Relationship Id="rId4" Type="http://schemas.openxmlformats.org/officeDocument/2006/relationships/image" Target="../media/image7.png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Relationship Id="rId4" Type="http://schemas.openxmlformats.org/officeDocument/2006/relationships/image" Target="../media/image7.png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Relationship Id="rId4" Type="http://schemas.openxmlformats.org/officeDocument/2006/relationships/image" Target="../media/image7.png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980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3" y="2412000"/>
            <a:ext cx="4838947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4821" y="2412000"/>
            <a:ext cx="4838947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279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7873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1372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0355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2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8850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540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5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1" y="412379"/>
            <a:ext cx="10617381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1" y="1773661"/>
            <a:ext cx="10615211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451" y="378000"/>
            <a:ext cx="414000" cy="4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0342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7155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0691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17993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3199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8168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9150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35191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5778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5751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5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1" y="412379"/>
            <a:ext cx="10617381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1" y="1773661"/>
            <a:ext cx="10615211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451" y="378000"/>
            <a:ext cx="414000" cy="4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874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2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0691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5497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0327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3996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35191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809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7783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9203" y="412379"/>
            <a:ext cx="1061525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61331" y="1773661"/>
            <a:ext cx="10613081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1" y="372988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510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3" y="2412000"/>
            <a:ext cx="4838947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4821" y="2412000"/>
            <a:ext cx="4838947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6434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7760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8000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35191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97386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7396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8001" y="2412000"/>
            <a:ext cx="9895767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643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4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8001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1928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0447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9203" y="412379"/>
            <a:ext cx="1061525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61331" y="1773661"/>
            <a:ext cx="10613081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1" y="372988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650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153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8000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35191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1700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392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1013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8001" y="2412000"/>
            <a:ext cx="9895767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312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4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8001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463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0068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602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3495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6584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158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5135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4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66898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4569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4291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336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9639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3045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7652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441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4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7142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013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880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8994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112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0355" y="2412000"/>
            <a:ext cx="4838400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2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4064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3878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07188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4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8889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5715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72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5407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4216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950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6913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4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7978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1700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6146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935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2017-11-09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9248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10" Type="http://schemas.openxmlformats.org/officeDocument/2006/relationships/image" Target="../media/image8.png"/><Relationship Id="rId4" Type="http://schemas.openxmlformats.org/officeDocument/2006/relationships/slideLayout" Target="../slideLayouts/slideLayout67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33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32.xml"/><Relationship Id="rId9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39.xml"/><Relationship Id="rId9" Type="http://schemas.openxmlformats.org/officeDocument/2006/relationships/image" Target="../media/image2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47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46.xml"/><Relationship Id="rId9" Type="http://schemas.openxmlformats.org/officeDocument/2006/relationships/image" Target="../media/image1.jp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53.xml"/><Relationship Id="rId9" Type="http://schemas.openxmlformats.org/officeDocument/2006/relationships/image" Target="../media/image7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61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60.xml"/><Relationship Id="rId9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3834"/>
            <a:ext cx="12192000" cy="2504166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000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2017-11-09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5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828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887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2017-11-09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6491" y="378001"/>
            <a:ext cx="1407959" cy="43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311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000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2017-11-09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3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4" r:id="rId4"/>
    <p:sldLayoutId id="2147483661" r:id="rId5"/>
    <p:sldLayoutId id="2147483662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" y="4353834"/>
            <a:ext cx="12192000" cy="2504166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451" y="378000"/>
            <a:ext cx="414000" cy="480661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000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2017-11-09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8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451" y="378000"/>
            <a:ext cx="414000" cy="480661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000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2017-11-09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32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3834"/>
            <a:ext cx="12192000" cy="2504166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8001" y="1081198"/>
            <a:ext cx="9895767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9281" y="2412000"/>
            <a:ext cx="9894488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2017-11-09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1" y="372988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51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8001" y="1081198"/>
            <a:ext cx="9895767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9281" y="2412000"/>
            <a:ext cx="9894488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2017-11-09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1" y="372988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69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3834"/>
            <a:ext cx="12192000" cy="2504166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828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887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2017-11-09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57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828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887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2017-11-09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92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6491" y="378001"/>
            <a:ext cx="1407959" cy="431164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3834"/>
            <a:ext cx="12192000" cy="2504166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828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887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2017-11-09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94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2800">
                <a:solidFill>
                  <a:srgbClr val="007597"/>
                </a:solidFill>
                <a:latin typeface="Futura Book" pitchFamily="2" charset="0"/>
                <a:cs typeface="Arial" charset="0"/>
              </a:rPr>
              <a:t>Pressmeddelande</a:t>
            </a:r>
            <a:r>
              <a:rPr lang="sv-SE" sz="2800" dirty="0">
                <a:solidFill>
                  <a:srgbClr val="007597"/>
                </a:solidFill>
                <a:latin typeface="Futura Book" pitchFamily="2" charset="0"/>
                <a:cs typeface="Arial" charset="0"/>
              </a:rPr>
              <a:t/>
            </a:r>
            <a:br>
              <a:rPr lang="sv-SE" sz="2800" dirty="0">
                <a:solidFill>
                  <a:srgbClr val="007597"/>
                </a:solidFill>
                <a:latin typeface="Futura Book" pitchFamily="2" charset="0"/>
                <a:cs typeface="Arial" charset="0"/>
              </a:rPr>
            </a:br>
            <a:r>
              <a:rPr lang="sv-SE" sz="2800" dirty="0">
                <a:solidFill>
                  <a:srgbClr val="007597"/>
                </a:solidFill>
                <a:latin typeface="Futura Book" pitchFamily="2" charset="0"/>
                <a:cs typeface="Arial" charset="0"/>
              </a:rPr>
              <a:t>för </a:t>
            </a:r>
            <a:r>
              <a:rPr lang="sv-SE" sz="2800" dirty="0" smtClean="0">
                <a:solidFill>
                  <a:srgbClr val="007597"/>
                </a:solidFill>
                <a:latin typeface="Futura Book" pitchFamily="2" charset="0"/>
                <a:cs typeface="Arial" charset="0"/>
              </a:rPr>
              <a:t>Västernorrland</a:t>
            </a:r>
            <a:endParaRPr lang="sv-SE" sz="2800" dirty="0">
              <a:solidFill>
                <a:srgbClr val="007597"/>
              </a:solidFill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sz="2400" b="1" dirty="0" smtClean="0">
                <a:solidFill>
                  <a:srgbClr val="007597"/>
                </a:solidFill>
                <a:latin typeface="Futura Book" panose="02000505000000000003" pitchFamily="2" charset="0"/>
              </a:rPr>
              <a:t>Oktober 2017</a:t>
            </a:r>
            <a:endParaRPr lang="sv-SE" sz="2400" b="1" dirty="0">
              <a:solidFill>
                <a:srgbClr val="007597"/>
              </a:solidFill>
              <a:latin typeface="Futura Book" panose="0200050500000000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95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6444" y="1108974"/>
            <a:ext cx="9285013" cy="5749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81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2317" y="672109"/>
            <a:ext cx="9150889" cy="609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18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7455" y="1060202"/>
            <a:ext cx="9193565" cy="5797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45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0555" y="767568"/>
            <a:ext cx="9150889" cy="609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65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8786" y="639541"/>
            <a:ext cx="9217951" cy="6218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24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5320" y="932174"/>
            <a:ext cx="9114310" cy="5925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06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betsförmedlingen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5C03D36D-2DF4-4CE0-9BE5-D3BEA8662D45}"/>
    </a:ext>
  </a:extLst>
</a:theme>
</file>

<file path=ppt/theme/theme10.xml><?xml version="1.0" encoding="utf-8"?>
<a:theme xmlns:a="http://schemas.openxmlformats.org/drawingml/2006/main" name="Arbetsförmedlingen med Eu och EG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C00D3EA4-62CD-4D70-A907-840D966F5591}"/>
    </a:ext>
  </a:extLst>
</a:theme>
</file>

<file path=ppt/theme/theme1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rbetsförmedlingen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98FE9216-A856-4E18-BE41-71E411AD27AF}"/>
    </a:ext>
  </a:extLst>
</a:theme>
</file>

<file path=ppt/theme/theme3.xml><?xml version="1.0" encoding="utf-8"?>
<a:theme xmlns:a="http://schemas.openxmlformats.org/drawingml/2006/main" name="Arbetsförmedlingen med Eures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3E2C5C26-8A65-493A-9587-7B7CFBD8FBE9}"/>
    </a:ext>
  </a:extLst>
</a:theme>
</file>

<file path=ppt/theme/theme4.xml><?xml version="1.0" encoding="utf-8"?>
<a:theme xmlns:a="http://schemas.openxmlformats.org/drawingml/2006/main" name="Arbetsförmedlingen med Eures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9B9DEBDB-4491-4589-BE7B-CAB05F9150D8}"/>
    </a:ext>
  </a:extLst>
</a:theme>
</file>

<file path=ppt/theme/theme5.xml><?xml version="1.0" encoding="utf-8"?>
<a:theme xmlns:a="http://schemas.openxmlformats.org/drawingml/2006/main" name="Arbetsförmedlingen med ES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BA859995-432F-46FB-9EF8-0257E6C0B153}"/>
    </a:ext>
  </a:extLst>
</a:theme>
</file>

<file path=ppt/theme/theme6.xml><?xml version="1.0" encoding="utf-8"?>
<a:theme xmlns:a="http://schemas.openxmlformats.org/drawingml/2006/main" name="Arbetsförmedlingen med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F8AA5FDC-08CD-4BF2-9C33-C5FD651E7365}"/>
    </a:ext>
  </a:extLst>
</a:theme>
</file>

<file path=ppt/theme/theme7.xml><?xml version="1.0" encoding="utf-8"?>
<a:theme xmlns:a="http://schemas.openxmlformats.org/drawingml/2006/main" name="Arbetsförmedlingen med Eures och ES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D20422A7-2730-4170-BA5D-4B415017E42E}"/>
    </a:ext>
  </a:extLst>
</a:theme>
</file>

<file path=ppt/theme/theme8.xml><?xml version="1.0" encoding="utf-8"?>
<a:theme xmlns:a="http://schemas.openxmlformats.org/drawingml/2006/main" name="Arbetsförmedlingen med Eures och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9362E9B3-BDBF-43CD-9D9A-8DAD4C82EC74}"/>
    </a:ext>
  </a:extLst>
</a:theme>
</file>

<file path=ppt/theme/theme9.xml><?xml version="1.0" encoding="utf-8"?>
<a:theme xmlns:a="http://schemas.openxmlformats.org/drawingml/2006/main" name="Arbetsförmedlingen med Eu och EG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50963988-0186-4C82-A407-EB5CEAF00EF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Arbetsförmedlingen_bredbild</Template>
  <TotalTime>194</TotalTime>
  <Words>4</Words>
  <Application>Microsoft Office PowerPoint</Application>
  <PresentationFormat>Bredbild</PresentationFormat>
  <Paragraphs>3</Paragraphs>
  <Slides>7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10</vt:i4>
      </vt:variant>
      <vt:variant>
        <vt:lpstr>Bildrubriker</vt:lpstr>
      </vt:variant>
      <vt:variant>
        <vt:i4>7</vt:i4>
      </vt:variant>
    </vt:vector>
  </HeadingPairs>
  <TitlesOfParts>
    <vt:vector size="21" baseType="lpstr">
      <vt:lpstr>Arial</vt:lpstr>
      <vt:lpstr>Calibri</vt:lpstr>
      <vt:lpstr>Futura Book</vt:lpstr>
      <vt:lpstr>Symbol</vt:lpstr>
      <vt:lpstr>Arbetsförmedlingen, blå</vt:lpstr>
      <vt:lpstr>Arbetsförmedlingen</vt:lpstr>
      <vt:lpstr>Arbetsförmedlingen med Eures, blå</vt:lpstr>
      <vt:lpstr>Arbetsförmedlingen med Eures</vt:lpstr>
      <vt:lpstr>Arbetsförmedlingen med ESF, blå</vt:lpstr>
      <vt:lpstr>Arbetsförmedlingen med ESF</vt:lpstr>
      <vt:lpstr>Arbetsförmedlingen med Eures och ESF, blå</vt:lpstr>
      <vt:lpstr>Arbetsförmedlingen med Eures och ESF</vt:lpstr>
      <vt:lpstr>Arbetsförmedlingen med Eu och EGF, blå</vt:lpstr>
      <vt:lpstr>Arbetsförmedlingen med Eu och EGF</vt:lpstr>
      <vt:lpstr>Pressmeddelande för Västernorrland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Arbetsförmedlingen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Månadsbilder för</dc:title>
  <dc:creator>Marcus Löwing</dc:creator>
  <dc:description>Af 00013_1.0_(2016-10-28, AF9000)</dc:description>
  <cp:lastModifiedBy>Urban Isberg</cp:lastModifiedBy>
  <cp:revision>30</cp:revision>
  <dcterms:created xsi:type="dcterms:W3CDTF">2017-02-06T13:54:55Z</dcterms:created>
  <dcterms:modified xsi:type="dcterms:W3CDTF">2017-11-09T09:40:19Z</dcterms:modified>
</cp:coreProperties>
</file>