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48" r:id="rId2"/>
    <p:sldMasterId id="2147483695" r:id="rId3"/>
    <p:sldMasterId id="2147483663" r:id="rId4"/>
    <p:sldMasterId id="2147483703" r:id="rId5"/>
    <p:sldMasterId id="2147483671" r:id="rId6"/>
    <p:sldMasterId id="2147483711" r:id="rId7"/>
    <p:sldMasterId id="2147483679" r:id="rId8"/>
    <p:sldMasterId id="2147483719" r:id="rId9"/>
    <p:sldMasterId id="2147483727" r:id="rId10"/>
  </p:sldMasterIdLst>
  <p:notesMasterIdLst>
    <p:notesMasterId r:id="rId12"/>
  </p:notesMasterIdLst>
  <p:sldIdLst>
    <p:sldId id="258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3">
          <p15:clr>
            <a:srgbClr val="A4A3A4"/>
          </p15:clr>
        </p15:guide>
        <p15:guide id="3" pos="5038">
          <p15:clr>
            <a:srgbClr val="A4A3A4"/>
          </p15:clr>
        </p15:guide>
        <p15:guide id="4" pos="1418">
          <p15:clr>
            <a:srgbClr val="A4A3A4"/>
          </p15:clr>
        </p15:guide>
        <p15:guide id="5" pos="54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2C8"/>
    <a:srgbClr val="005075"/>
    <a:srgbClr val="66ACC1"/>
    <a:srgbClr val="66A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orient="horz" pos="2160"/>
        <p:guide pos="433"/>
        <p:guide pos="5038"/>
        <p:guide pos="1418"/>
        <p:guide pos="54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6206B-CE5A-4CA3-BD34-3451FD0BA690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3CAE6-3546-4A01-BBE9-044D7CD2D89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416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6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Relationship Id="rId4" Type="http://schemas.openxmlformats.org/officeDocument/2006/relationships/image" Target="../media/image7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Relationship Id="rId4" Type="http://schemas.openxmlformats.org/officeDocument/2006/relationships/image" Target="../media/image7.png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9.xml"/><Relationship Id="rId4" Type="http://schemas.openxmlformats.org/officeDocument/2006/relationships/image" Target="../media/image7.pn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753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279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73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1372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8850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40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7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227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8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2929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765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210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14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074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  <p:pic>
        <p:nvPicPr>
          <p:cNvPr id="15" name="xx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2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497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32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399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8091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783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2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3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40101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87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523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590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4345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0113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176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65507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50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53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1700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392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11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12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463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06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81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04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4217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804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8755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33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038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835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3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639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3045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652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1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714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13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15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27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953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8090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579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697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1118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78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2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9101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75042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9674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841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042" y="2412000"/>
            <a:ext cx="7422783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816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397825" y="2412000"/>
            <a:ext cx="3600000" cy="3420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8" name="Platshållare för bild 6"/>
          <p:cNvSpPr>
            <a:spLocks noGrp="1"/>
          </p:cNvSpPr>
          <p:nvPr>
            <p:ph type="pic" sz="quarter" idx="14"/>
          </p:nvPr>
        </p:nvSpPr>
        <p:spPr>
          <a:xfrm>
            <a:off x="575042" y="2412000"/>
            <a:ext cx="3600000" cy="3420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 dirty="0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1103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9719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679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71" y="2811486"/>
            <a:ext cx="5457343" cy="404651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42803" y="412376"/>
            <a:ext cx="7963035" cy="1289905"/>
          </a:xfrm>
        </p:spPr>
        <p:txBody>
          <a:bodyPr anchor="b" anchorCtr="0">
            <a:noAutofit/>
          </a:bodyPr>
          <a:lstStyle>
            <a:lvl1pPr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44400" y="1773661"/>
            <a:ext cx="7961408" cy="1032294"/>
          </a:xfrm>
        </p:spPr>
        <p:txBody>
          <a:bodyPr>
            <a:noAutofit/>
          </a:bodyPr>
          <a:lstStyle>
            <a:lvl1pPr marL="0" indent="0" algn="l">
              <a:buNone/>
              <a:defRPr sz="32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1" y="6113361"/>
            <a:ext cx="2812478" cy="319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5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F8DFE-A200-45B5-B28F-687801E16029}" type="datetimeFigureOut">
              <a:rPr lang="sv-SE" smtClean="0"/>
              <a:t>2018-03-08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02724-9D72-4716-953B-F44DD0BB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924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67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2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image" Target="../media/image7.png"/><Relationship Id="rId5" Type="http://schemas.openxmlformats.org/officeDocument/2006/relationships/slideLayout" Target="../slideLayouts/slideLayout47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6.xml"/><Relationship Id="rId9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53.xml"/><Relationship Id="rId9" Type="http://schemas.openxmlformats.org/officeDocument/2006/relationships/image" Target="../media/image2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image" Target="../media/image8.png"/><Relationship Id="rId5" Type="http://schemas.openxmlformats.org/officeDocument/2006/relationships/slideLayout" Target="../slideLayouts/slideLayout61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60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3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1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3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4" r:id="rId4"/>
    <p:sldLayoutId id="2147483661" r:id="rId5"/>
    <p:sldLayoutId id="2147483662" r:id="rId6"/>
    <p:sldLayoutId id="2147483655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701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838" y="378000"/>
            <a:ext cx="414000" cy="480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21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89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018" y="340996"/>
            <a:ext cx="574110" cy="53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9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13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079" y="396915"/>
            <a:ext cx="978729" cy="4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92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79876"/>
            <a:ext cx="9144000" cy="1878124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75042" y="1081198"/>
            <a:ext cx="7422783" cy="90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76000" y="2412000"/>
            <a:ext cx="7421825" cy="34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005838" y="6480013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1B8F8DFE-A200-45B5-B28F-687801E16029}" type="datetimeFigureOut">
              <a:rPr lang="sv-SE" smtClean="0"/>
              <a:pPr/>
              <a:t>2018-03-08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005838" y="6603474"/>
            <a:ext cx="3600000" cy="10232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5005838" y="6359128"/>
            <a:ext cx="360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6CD02724-9D72-4716-953B-F44DD0BB256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xxLogo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378000"/>
            <a:ext cx="2307601" cy="26182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849" y="372852"/>
            <a:ext cx="1407959" cy="43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00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7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480"/>
        </a:spcBef>
        <a:buFont typeface="Symbol" pitchFamily="18" charset="2"/>
        <a:buChar char="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objekt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249" y="731363"/>
            <a:ext cx="7577985" cy="5627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4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betsförmedlingen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B16AD58-208C-4717-9B19-D273EFA921E4}"/>
    </a:ext>
  </a:extLst>
</a:theme>
</file>

<file path=ppt/theme/theme10.xml><?xml version="1.0" encoding="utf-8"?>
<a:theme xmlns:a="http://schemas.openxmlformats.org/drawingml/2006/main" name="Arbetsförmedlingen med Eu och EG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2AAD102-884D-45EE-BEBA-26DF739A34BA}"/>
    </a:ext>
  </a:extLst>
</a:theme>
</file>

<file path=ppt/theme/theme1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rbetsförmedlingen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D3E391E-3477-45F1-A5F1-880BDA8AEFDF}"/>
    </a:ext>
  </a:extLst>
</a:theme>
</file>

<file path=ppt/theme/theme3.xml><?xml version="1.0" encoding="utf-8"?>
<a:theme xmlns:a="http://schemas.openxmlformats.org/drawingml/2006/main" name="Arbetsförmedlingen med Eures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8FD18EFD-2A3E-4C1C-B60F-2B05926225FB}"/>
    </a:ext>
  </a:extLst>
</a:theme>
</file>

<file path=ppt/theme/theme4.xml><?xml version="1.0" encoding="utf-8"?>
<a:theme xmlns:a="http://schemas.openxmlformats.org/drawingml/2006/main" name="Arbetsförmedlingen med Eures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C46FE47D-E17F-41FA-BCE3-3F86FD66B84C}"/>
    </a:ext>
  </a:extLst>
</a:theme>
</file>

<file path=ppt/theme/theme5.xml><?xml version="1.0" encoding="utf-8"?>
<a:theme xmlns:a="http://schemas.openxmlformats.org/drawingml/2006/main" name="Arbetsförmedlingen med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072D4D5-3B76-460E-8135-E3E0C67C514E}"/>
    </a:ext>
  </a:extLst>
</a:theme>
</file>

<file path=ppt/theme/theme6.xml><?xml version="1.0" encoding="utf-8"?>
<a:theme xmlns:a="http://schemas.openxmlformats.org/drawingml/2006/main" name="Arbetsförmedlingen med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D1784552-FF56-4AD9-AA15-D3E72EA052CC}"/>
    </a:ext>
  </a:extLst>
</a:theme>
</file>

<file path=ppt/theme/theme7.xml><?xml version="1.0" encoding="utf-8"?>
<a:theme xmlns:a="http://schemas.openxmlformats.org/drawingml/2006/main" name="Arbetsförmedlingen med Eures och ES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320419AE-B44C-4442-9ADF-C45BD7E64023}"/>
    </a:ext>
  </a:extLst>
</a:theme>
</file>

<file path=ppt/theme/theme8.xml><?xml version="1.0" encoding="utf-8"?>
<a:theme xmlns:a="http://schemas.openxmlformats.org/drawingml/2006/main" name="Arbetsförmedlingen med Eures och ESF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4C8EBC5C-00D9-492C-AEB0-B0D040FDA53A}"/>
    </a:ext>
  </a:extLst>
</a:theme>
</file>

<file path=ppt/theme/theme9.xml><?xml version="1.0" encoding="utf-8"?>
<a:theme xmlns:a="http://schemas.openxmlformats.org/drawingml/2006/main" name="Arbetsförmedlingen med Eu och EGF, blå">
  <a:themeElements>
    <a:clrScheme name="Arbetsförmedlingen">
      <a:dk1>
        <a:sysClr val="windowText" lastClr="000000"/>
      </a:dk1>
      <a:lt1>
        <a:sysClr val="window" lastClr="FFFFFF"/>
      </a:lt1>
      <a:dk2>
        <a:srgbClr val="70675C"/>
      </a:dk2>
      <a:lt2>
        <a:srgbClr val="B4AA9B"/>
      </a:lt2>
      <a:accent1>
        <a:srgbClr val="007597"/>
      </a:accent1>
      <a:accent2>
        <a:srgbClr val="F05414"/>
      </a:accent2>
      <a:accent3>
        <a:srgbClr val="96328C"/>
      </a:accent3>
      <a:accent4>
        <a:srgbClr val="FFCD00"/>
      </a:accent4>
      <a:accent5>
        <a:srgbClr val="84C300"/>
      </a:accent5>
      <a:accent6>
        <a:srgbClr val="C8004D"/>
      </a:accent6>
      <a:hlink>
        <a:srgbClr val="0000FF"/>
      </a:hlink>
      <a:folHlink>
        <a:srgbClr val="000000"/>
      </a:folHlink>
    </a:clrScheme>
    <a:fontScheme name="Arbetsförmedling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betsförmedlingen.potx" id="{45B94487-C0FD-428F-8DF6-A9CB55E0C78F}" vid="{03CFDF86-523B-45CF-AC6C-116AFBCBD0C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Arbetsförmedlingen</Template>
  <TotalTime>3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10</vt:i4>
      </vt:variant>
      <vt:variant>
        <vt:lpstr>Bildrubriker</vt:lpstr>
      </vt:variant>
      <vt:variant>
        <vt:i4>1</vt:i4>
      </vt:variant>
    </vt:vector>
  </HeadingPairs>
  <TitlesOfParts>
    <vt:vector size="14" baseType="lpstr">
      <vt:lpstr>Arial</vt:lpstr>
      <vt:lpstr>Calibri</vt:lpstr>
      <vt:lpstr>Symbol</vt:lpstr>
      <vt:lpstr>Arbetsförmedlingen, blå</vt:lpstr>
      <vt:lpstr>Arbetsförmedlingen</vt:lpstr>
      <vt:lpstr>Arbetsförmedlingen med Eures, blå</vt:lpstr>
      <vt:lpstr>Arbetsförmedlingen med Eures</vt:lpstr>
      <vt:lpstr>Arbetsförmedlingen med ESF, blå</vt:lpstr>
      <vt:lpstr>Arbetsförmedlingen med ESF</vt:lpstr>
      <vt:lpstr>Arbetsförmedlingen med Eures och ESF, blå</vt:lpstr>
      <vt:lpstr>Arbetsförmedlingen med Eures och ESF</vt:lpstr>
      <vt:lpstr>Arbetsförmedlingen med Eu och EGF, blå</vt:lpstr>
      <vt:lpstr>Arbetsförmedlingen med Eu och EGF</vt:lpstr>
      <vt:lpstr>PowerPoint-presentation</vt:lpstr>
    </vt:vector>
  </TitlesOfParts>
  <Company>Arbetsförmedlingen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Charlotte Edman Ragnarsson</dc:creator>
  <dc:description>Af 00012_1.0_(2016-10-28, AF9001)</dc:description>
  <cp:lastModifiedBy>Charlotte Edman Ragnarsson</cp:lastModifiedBy>
  <cp:revision>5</cp:revision>
  <dcterms:created xsi:type="dcterms:W3CDTF">2018-03-08T07:19:24Z</dcterms:created>
  <dcterms:modified xsi:type="dcterms:W3CDTF">2018-03-08T07:26:13Z</dcterms:modified>
</cp:coreProperties>
</file>