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48" r:id="rId2"/>
    <p:sldMasterId id="2147483695" r:id="rId3"/>
    <p:sldMasterId id="2147483663" r:id="rId4"/>
    <p:sldMasterId id="2147483703" r:id="rId5"/>
    <p:sldMasterId id="2147483671" r:id="rId6"/>
    <p:sldMasterId id="2147483711" r:id="rId7"/>
    <p:sldMasterId id="2147483679" r:id="rId8"/>
    <p:sldMasterId id="2147483719" r:id="rId9"/>
    <p:sldMasterId id="2147483727" r:id="rId10"/>
  </p:sldMasterIdLst>
  <p:notesMasterIdLst>
    <p:notesMasterId r:id="rId18"/>
  </p:notesMasterIdLst>
  <p:sldIdLst>
    <p:sldId id="256" r:id="rId11"/>
    <p:sldId id="261" r:id="rId12"/>
    <p:sldId id="262" r:id="rId13"/>
    <p:sldId id="263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77" userDrawn="1">
          <p15:clr>
            <a:srgbClr val="A4A3A4"/>
          </p15:clr>
        </p15:guide>
        <p15:guide id="3" pos="6717" userDrawn="1">
          <p15:clr>
            <a:srgbClr val="A4A3A4"/>
          </p15:clr>
        </p15:guide>
        <p15:guide id="4" pos="1891" userDrawn="1">
          <p15:clr>
            <a:srgbClr val="A4A3A4"/>
          </p15:clr>
        </p15:guide>
        <p15:guide id="5" pos="72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97"/>
    <a:srgbClr val="005075"/>
    <a:srgbClr val="000000"/>
    <a:srgbClr val="D7D2C8"/>
    <a:srgbClr val="66ACC1"/>
    <a:srgbClr val="66A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2" y="450"/>
      </p:cViewPr>
      <p:guideLst>
        <p:guide orient="horz" pos="2160"/>
        <p:guide pos="577"/>
        <p:guide pos="6717"/>
        <p:guide pos="1891"/>
        <p:guide pos="72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6206B-CE5A-4CA3-BD34-3451FD0BA690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3CAE6-3546-4A01-BBE9-044D7CD2D8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4161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0874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7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7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7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7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282" y="2547115"/>
            <a:ext cx="8645718" cy="432285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7073" y="412379"/>
            <a:ext cx="10617380" cy="1289905"/>
          </a:xfrm>
        </p:spPr>
        <p:txBody>
          <a:bodyPr anchor="b" anchorCtr="0">
            <a:noAutofit/>
          </a:bodyPr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59203" y="1773661"/>
            <a:ext cx="10615210" cy="1032294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xx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39" y="6192137"/>
            <a:ext cx="2758644" cy="31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80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6723" y="2412000"/>
            <a:ext cx="4838947" cy="342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5824821" y="2412000"/>
            <a:ext cx="4838947" cy="342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279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7873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766723" y="2412000"/>
            <a:ext cx="9897045" cy="342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1372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5820355" y="2412000"/>
            <a:ext cx="4838400" cy="342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766722" y="2412000"/>
            <a:ext cx="4838400" cy="342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8850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540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282" y="2547115"/>
            <a:ext cx="8645718" cy="4322859"/>
          </a:xfrm>
          <a:prstGeom prst="rect">
            <a:avLst/>
          </a:prstGeom>
        </p:spPr>
      </p:pic>
      <p:pic>
        <p:nvPicPr>
          <p:cNvPr id="15" name="xx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39" y="6192137"/>
            <a:ext cx="2758644" cy="3130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7071" y="412379"/>
            <a:ext cx="10617381" cy="1289905"/>
          </a:xfrm>
        </p:spPr>
        <p:txBody>
          <a:bodyPr anchor="b" anchorCtr="0">
            <a:noAutofit/>
          </a:bodyPr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59201" y="1773661"/>
            <a:ext cx="10615211" cy="1032294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451" y="378000"/>
            <a:ext cx="414000" cy="48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34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7155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6722" y="2412000"/>
            <a:ext cx="4838400" cy="342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5806912" y="2412000"/>
            <a:ext cx="4838400" cy="342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7993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3199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766723" y="2412000"/>
            <a:ext cx="9897045" cy="342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8168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9150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5835191" y="2412000"/>
            <a:ext cx="4838400" cy="342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766723" y="2412000"/>
            <a:ext cx="4838400" cy="342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5778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5751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282" y="2547115"/>
            <a:ext cx="8645718" cy="4322859"/>
          </a:xfrm>
          <a:prstGeom prst="rect">
            <a:avLst/>
          </a:prstGeom>
        </p:spPr>
      </p:pic>
      <p:pic>
        <p:nvPicPr>
          <p:cNvPr id="15" name="xx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39" y="6192137"/>
            <a:ext cx="2758644" cy="3130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7071" y="412379"/>
            <a:ext cx="10617381" cy="1289905"/>
          </a:xfrm>
        </p:spPr>
        <p:txBody>
          <a:bodyPr anchor="b" anchorCtr="0">
            <a:noAutofit/>
          </a:bodyPr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59201" y="1773661"/>
            <a:ext cx="10615211" cy="1032294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451" y="378000"/>
            <a:ext cx="414000" cy="48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74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732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6722" y="2412000"/>
            <a:ext cx="4838400" cy="342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5806912" y="2412000"/>
            <a:ext cx="4838400" cy="342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5497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0327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766723" y="2412000"/>
            <a:ext cx="9897045" cy="342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3996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5835191" y="2412000"/>
            <a:ext cx="4838400" cy="342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766723" y="2412000"/>
            <a:ext cx="4838400" cy="342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8091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7783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9203" y="412379"/>
            <a:ext cx="10615250" cy="1289905"/>
          </a:xfrm>
        </p:spPr>
        <p:txBody>
          <a:bodyPr anchor="b" anchorCtr="0">
            <a:noAutofit/>
          </a:bodyPr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61331" y="1773661"/>
            <a:ext cx="10613081" cy="1032294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282" y="2547115"/>
            <a:ext cx="8645718" cy="4322859"/>
          </a:xfrm>
          <a:prstGeom prst="rect">
            <a:avLst/>
          </a:prstGeom>
        </p:spPr>
      </p:pic>
      <p:pic>
        <p:nvPicPr>
          <p:cNvPr id="14" name="xx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39" y="6192137"/>
            <a:ext cx="2758644" cy="313004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372988"/>
            <a:ext cx="574110" cy="53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10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6723" y="2412000"/>
            <a:ext cx="4838947" cy="3420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5824821" y="2412000"/>
            <a:ext cx="4838947" cy="3420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6434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7760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8000" y="2412000"/>
            <a:ext cx="4838400" cy="342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5835191" y="2412000"/>
            <a:ext cx="4838400" cy="342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7386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7396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768001" y="2412000"/>
            <a:ext cx="9895767" cy="342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6438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5825765" y="2412000"/>
            <a:ext cx="4838004" cy="342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768001" y="2412000"/>
            <a:ext cx="4838400" cy="342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1928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0447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9203" y="412379"/>
            <a:ext cx="10615250" cy="1289905"/>
          </a:xfrm>
        </p:spPr>
        <p:txBody>
          <a:bodyPr anchor="b" anchorCtr="0">
            <a:noAutofit/>
          </a:bodyPr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61331" y="1773661"/>
            <a:ext cx="10613081" cy="1032294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282" y="2547115"/>
            <a:ext cx="8645718" cy="4322859"/>
          </a:xfrm>
          <a:prstGeom prst="rect">
            <a:avLst/>
          </a:prstGeom>
        </p:spPr>
      </p:pic>
      <p:pic>
        <p:nvPicPr>
          <p:cNvPr id="14" name="xx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39" y="6192137"/>
            <a:ext cx="2758644" cy="313004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372988"/>
            <a:ext cx="574110" cy="53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50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153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8000" y="2412000"/>
            <a:ext cx="4838400" cy="342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5835191" y="2412000"/>
            <a:ext cx="4838400" cy="342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1700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4392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1013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768001" y="2412000"/>
            <a:ext cx="9895767" cy="342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3120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5825765" y="2412000"/>
            <a:ext cx="4838004" cy="342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768001" y="2412000"/>
            <a:ext cx="4838400" cy="342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7463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0068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282" y="2547115"/>
            <a:ext cx="8645718" cy="4322859"/>
          </a:xfrm>
          <a:prstGeom prst="rect">
            <a:avLst/>
          </a:prstGeom>
        </p:spPr>
      </p:pic>
      <p:pic>
        <p:nvPicPr>
          <p:cNvPr id="14" name="xx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39" y="6192137"/>
            <a:ext cx="2758644" cy="3130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7073" y="412379"/>
            <a:ext cx="10617380" cy="1289905"/>
          </a:xfrm>
        </p:spPr>
        <p:txBody>
          <a:bodyPr anchor="b" anchorCtr="0">
            <a:noAutofit/>
          </a:bodyPr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59203" y="1773661"/>
            <a:ext cx="10615210" cy="1032294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2" y="378661"/>
            <a:ext cx="978729" cy="46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02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349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6722" y="2412000"/>
            <a:ext cx="4838400" cy="342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5825765" y="2412000"/>
            <a:ext cx="4838005" cy="342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6584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0158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766723" y="2412000"/>
            <a:ext cx="9897045" cy="342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5135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5825764" y="2412000"/>
            <a:ext cx="4838005" cy="342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766723" y="2412000"/>
            <a:ext cx="4838400" cy="342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66898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4569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766723" y="2412000"/>
            <a:ext cx="9897045" cy="342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4291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282" y="2547115"/>
            <a:ext cx="8645718" cy="4322859"/>
          </a:xfrm>
          <a:prstGeom prst="rect">
            <a:avLst/>
          </a:prstGeom>
        </p:spPr>
      </p:pic>
      <p:pic>
        <p:nvPicPr>
          <p:cNvPr id="14" name="xx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39" y="6192137"/>
            <a:ext cx="2758644" cy="3130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7073" y="412379"/>
            <a:ext cx="10617380" cy="1289905"/>
          </a:xfrm>
        </p:spPr>
        <p:txBody>
          <a:bodyPr anchor="b" anchorCtr="0">
            <a:noAutofit/>
          </a:bodyPr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59203" y="1773661"/>
            <a:ext cx="10615210" cy="1032294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2" y="378661"/>
            <a:ext cx="978729" cy="46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36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9639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6722" y="2412000"/>
            <a:ext cx="4838400" cy="342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5825765" y="2412000"/>
            <a:ext cx="4838005" cy="342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23045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7652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766723" y="2412000"/>
            <a:ext cx="9897045" cy="342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441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5825764" y="2412000"/>
            <a:ext cx="4838005" cy="342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766723" y="2412000"/>
            <a:ext cx="4838400" cy="342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7142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013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282" y="2547115"/>
            <a:ext cx="8645718" cy="4322859"/>
          </a:xfrm>
          <a:prstGeom prst="rect">
            <a:avLst/>
          </a:prstGeom>
        </p:spPr>
      </p:pic>
      <p:pic>
        <p:nvPicPr>
          <p:cNvPr id="14" name="xx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39" y="6192137"/>
            <a:ext cx="2758644" cy="3130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7073" y="412379"/>
            <a:ext cx="10617380" cy="1289905"/>
          </a:xfrm>
        </p:spPr>
        <p:txBody>
          <a:bodyPr anchor="b" anchorCtr="0">
            <a:noAutofit/>
          </a:bodyPr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59203" y="1773661"/>
            <a:ext cx="10615210" cy="1032294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2" y="378661"/>
            <a:ext cx="978729" cy="46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80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8994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6722" y="2412000"/>
            <a:ext cx="4838400" cy="342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5825765" y="2412000"/>
            <a:ext cx="4838005" cy="342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7112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5820355" y="2412000"/>
            <a:ext cx="4838400" cy="3420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766722" y="2412000"/>
            <a:ext cx="4838400" cy="342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4064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3878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766723" y="2412000"/>
            <a:ext cx="9897045" cy="342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0718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5825764" y="2412000"/>
            <a:ext cx="4838005" cy="342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766723" y="2412000"/>
            <a:ext cx="4838400" cy="342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888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5715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282" y="2547115"/>
            <a:ext cx="8645718" cy="4322859"/>
          </a:xfrm>
          <a:prstGeom prst="rect">
            <a:avLst/>
          </a:prstGeom>
        </p:spPr>
      </p:pic>
      <p:pic>
        <p:nvPicPr>
          <p:cNvPr id="14" name="xx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39" y="6192137"/>
            <a:ext cx="2758644" cy="3130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7073" y="412379"/>
            <a:ext cx="10617380" cy="1289905"/>
          </a:xfrm>
        </p:spPr>
        <p:txBody>
          <a:bodyPr anchor="b" anchorCtr="0">
            <a:noAutofit/>
          </a:bodyPr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59203" y="1773661"/>
            <a:ext cx="10615210" cy="1032294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2" y="378661"/>
            <a:ext cx="978729" cy="46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72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5407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6722" y="2412000"/>
            <a:ext cx="4838400" cy="342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5825765" y="2412000"/>
            <a:ext cx="4838005" cy="342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24216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8950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766723" y="2412000"/>
            <a:ext cx="9897045" cy="342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6913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5825764" y="2412000"/>
            <a:ext cx="4838005" cy="342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766723" y="2412000"/>
            <a:ext cx="4838400" cy="342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7978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1700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6146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282" y="2547115"/>
            <a:ext cx="8645718" cy="432285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7073" y="412379"/>
            <a:ext cx="10617380" cy="1289905"/>
          </a:xfrm>
        </p:spPr>
        <p:txBody>
          <a:bodyPr anchor="b" anchorCtr="0">
            <a:noAutofit/>
          </a:bodyPr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59203" y="1773661"/>
            <a:ext cx="10615210" cy="1032294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xx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39" y="6192137"/>
            <a:ext cx="2758644" cy="31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35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9248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67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1.jp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7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61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60.xml"/><Relationship Id="rId9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3834"/>
            <a:ext cx="12192000" cy="2504166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66723" y="1081198"/>
            <a:ext cx="9897045" cy="90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68003" y="2412000"/>
            <a:ext cx="9895766" cy="34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74451" y="6480013"/>
            <a:ext cx="480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2017-02-08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674451" y="6603474"/>
            <a:ext cx="4800000" cy="1023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74451" y="6359128"/>
            <a:ext cx="480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xxLogo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2" y="378000"/>
            <a:ext cx="2318400" cy="26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7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66723" y="1081198"/>
            <a:ext cx="9897045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68003" y="2412887"/>
            <a:ext cx="9895766" cy="34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74451" y="6480013"/>
            <a:ext cx="480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2017-02-08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674451" y="6603474"/>
            <a:ext cx="4800000" cy="1023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74451" y="6359128"/>
            <a:ext cx="480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xxLogo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2" y="378000"/>
            <a:ext cx="2318400" cy="26182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491" y="378001"/>
            <a:ext cx="1407959" cy="43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11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7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66723" y="1081198"/>
            <a:ext cx="9897045" cy="90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68003" y="2412000"/>
            <a:ext cx="9895766" cy="34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74451" y="6480013"/>
            <a:ext cx="480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2017-02-08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674451" y="6603474"/>
            <a:ext cx="4800000" cy="1023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74451" y="6359128"/>
            <a:ext cx="480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xxLogo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2" y="378000"/>
            <a:ext cx="2318400" cy="26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3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4" r:id="rId4"/>
    <p:sldLayoutId id="2147483661" r:id="rId5"/>
    <p:sldLayoutId id="2147483662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7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" y="4353834"/>
            <a:ext cx="12192000" cy="2504166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451" y="378000"/>
            <a:ext cx="414000" cy="480661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66723" y="1081198"/>
            <a:ext cx="9897045" cy="90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68003" y="2412000"/>
            <a:ext cx="9895766" cy="34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74451" y="6480013"/>
            <a:ext cx="480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2017-02-08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674451" y="6603474"/>
            <a:ext cx="4800000" cy="1023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74451" y="6359128"/>
            <a:ext cx="480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xxLogo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2" y="378000"/>
            <a:ext cx="2318400" cy="26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7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451" y="378000"/>
            <a:ext cx="414000" cy="480661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66723" y="1081198"/>
            <a:ext cx="9897045" cy="90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68003" y="2412000"/>
            <a:ext cx="9895766" cy="34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74451" y="6480013"/>
            <a:ext cx="480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2017-02-08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674451" y="6603474"/>
            <a:ext cx="4800000" cy="1023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74451" y="6359128"/>
            <a:ext cx="480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xxLogo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2" y="378000"/>
            <a:ext cx="2318400" cy="26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2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7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3834"/>
            <a:ext cx="12192000" cy="2504166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68001" y="1081198"/>
            <a:ext cx="9895767" cy="90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69281" y="2412000"/>
            <a:ext cx="9894488" cy="34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74451" y="6480013"/>
            <a:ext cx="480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2017-02-08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674451" y="6603474"/>
            <a:ext cx="4800000" cy="1023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74451" y="6359128"/>
            <a:ext cx="480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xxLogo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2" y="378000"/>
            <a:ext cx="2318400" cy="261828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372988"/>
            <a:ext cx="574110" cy="53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1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7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68001" y="1081198"/>
            <a:ext cx="9895767" cy="90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69281" y="2412000"/>
            <a:ext cx="9894488" cy="34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74451" y="6480013"/>
            <a:ext cx="480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2017-02-08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674451" y="6603474"/>
            <a:ext cx="4800000" cy="1023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74451" y="6359128"/>
            <a:ext cx="480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xxLogo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2" y="378000"/>
            <a:ext cx="2318400" cy="261828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372988"/>
            <a:ext cx="574110" cy="53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9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7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3834"/>
            <a:ext cx="12192000" cy="2504166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2" y="378661"/>
            <a:ext cx="978729" cy="462865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66723" y="1081198"/>
            <a:ext cx="9897045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68003" y="2412887"/>
            <a:ext cx="9895766" cy="34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74451" y="6480013"/>
            <a:ext cx="480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2017-02-08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674451" y="6603474"/>
            <a:ext cx="4800000" cy="1023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74451" y="6359128"/>
            <a:ext cx="480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xxLogo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2" y="378000"/>
            <a:ext cx="2318400" cy="26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7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7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2" y="378661"/>
            <a:ext cx="978729" cy="462865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66723" y="1081198"/>
            <a:ext cx="9897045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68003" y="2412887"/>
            <a:ext cx="9895766" cy="34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74451" y="6480013"/>
            <a:ext cx="480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2017-02-08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674451" y="6603474"/>
            <a:ext cx="4800000" cy="1023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74451" y="6359128"/>
            <a:ext cx="480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xxLogo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2" y="378000"/>
            <a:ext cx="2318400" cy="26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29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7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491" y="378001"/>
            <a:ext cx="1407959" cy="431164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3834"/>
            <a:ext cx="12192000" cy="2504166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66723" y="1081198"/>
            <a:ext cx="9897045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68003" y="2412887"/>
            <a:ext cx="9895766" cy="34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74451" y="6480013"/>
            <a:ext cx="480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2017-02-08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674451" y="6603474"/>
            <a:ext cx="4800000" cy="1023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74451" y="6359128"/>
            <a:ext cx="480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xxLogo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2" y="378000"/>
            <a:ext cx="2318400" cy="26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4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7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2800" dirty="0" smtClean="0">
                <a:solidFill>
                  <a:srgbClr val="007597"/>
                </a:solidFill>
                <a:latin typeface="Futura Book" pitchFamily="2" charset="0"/>
                <a:cs typeface="Arial" charset="0"/>
              </a:rPr>
              <a:t>Pressmeddelande</a:t>
            </a:r>
            <a:r>
              <a:rPr lang="sv-SE" sz="2800" dirty="0">
                <a:solidFill>
                  <a:srgbClr val="007597"/>
                </a:solidFill>
                <a:latin typeface="Futura Book" pitchFamily="2" charset="0"/>
                <a:cs typeface="Arial" charset="0"/>
              </a:rPr>
              <a:t/>
            </a:r>
            <a:br>
              <a:rPr lang="sv-SE" sz="2800" dirty="0">
                <a:solidFill>
                  <a:srgbClr val="007597"/>
                </a:solidFill>
                <a:latin typeface="Futura Book" pitchFamily="2" charset="0"/>
                <a:cs typeface="Arial" charset="0"/>
              </a:rPr>
            </a:br>
            <a:r>
              <a:rPr lang="sv-SE" sz="2800" dirty="0">
                <a:solidFill>
                  <a:srgbClr val="007597"/>
                </a:solidFill>
                <a:latin typeface="Futura Book" pitchFamily="2" charset="0"/>
                <a:cs typeface="Arial" charset="0"/>
              </a:rPr>
              <a:t>för </a:t>
            </a:r>
            <a:r>
              <a:rPr lang="sv-SE" sz="2800" dirty="0" smtClean="0">
                <a:solidFill>
                  <a:srgbClr val="007597"/>
                </a:solidFill>
                <a:latin typeface="Futura Book" pitchFamily="2" charset="0"/>
                <a:cs typeface="Arial" charset="0"/>
              </a:rPr>
              <a:t>Jämtland</a:t>
            </a:r>
            <a:endParaRPr lang="sv-SE" sz="2800" dirty="0">
              <a:solidFill>
                <a:srgbClr val="007597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2400" b="1" dirty="0" smtClean="0">
                <a:solidFill>
                  <a:srgbClr val="007597"/>
                </a:solidFill>
                <a:latin typeface="Futura Book" panose="02000505000000000003" pitchFamily="2" charset="0"/>
              </a:rPr>
              <a:t>Januari 2017</a:t>
            </a:r>
            <a:endParaRPr lang="sv-SE" sz="2400" b="1" dirty="0">
              <a:solidFill>
                <a:srgbClr val="007597"/>
              </a:solidFill>
              <a:latin typeface="Futura Book" panose="0200050500000000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95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407" y="913885"/>
            <a:ext cx="9205758" cy="594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18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555" y="767568"/>
            <a:ext cx="9150889" cy="609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82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266" y="1054105"/>
            <a:ext cx="9193565" cy="58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50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93" y="767568"/>
            <a:ext cx="9150889" cy="609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52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635" y="767568"/>
            <a:ext cx="9297206" cy="609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48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803" y="1212615"/>
            <a:ext cx="9053345" cy="564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66200"/>
      </p:ext>
    </p:extLst>
  </p:cSld>
  <p:clrMapOvr>
    <a:masterClrMapping/>
  </p:clrMapOvr>
</p:sld>
</file>

<file path=ppt/theme/theme1.xml><?xml version="1.0" encoding="utf-8"?>
<a:theme xmlns:a="http://schemas.openxmlformats.org/drawingml/2006/main" name="Arbetsförmedlingen, blå">
  <a:themeElements>
    <a:clrScheme name="Arbetsförmedlingen">
      <a:dk1>
        <a:sysClr val="windowText" lastClr="000000"/>
      </a:dk1>
      <a:lt1>
        <a:sysClr val="window" lastClr="FFFFFF"/>
      </a:lt1>
      <a:dk2>
        <a:srgbClr val="70675C"/>
      </a:dk2>
      <a:lt2>
        <a:srgbClr val="B4AA9B"/>
      </a:lt2>
      <a:accent1>
        <a:srgbClr val="007597"/>
      </a:accent1>
      <a:accent2>
        <a:srgbClr val="F05414"/>
      </a:accent2>
      <a:accent3>
        <a:srgbClr val="96328C"/>
      </a:accent3>
      <a:accent4>
        <a:srgbClr val="FFCD00"/>
      </a:accent4>
      <a:accent5>
        <a:srgbClr val="84C300"/>
      </a:accent5>
      <a:accent6>
        <a:srgbClr val="C8004D"/>
      </a:accent6>
      <a:hlink>
        <a:srgbClr val="0000FF"/>
      </a:hlink>
      <a:folHlink>
        <a:srgbClr val="000000"/>
      </a:folHlink>
    </a:clrScheme>
    <a:fontScheme name="Arbetsförmed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betsförmedlingen_bredbild.potx" id="{A44F9C70-ACE3-49E9-9C6B-AE18F5394A5F}" vid="{5C03D36D-2DF4-4CE0-9BE5-D3BEA8662D45}"/>
    </a:ext>
  </a:extLst>
</a:theme>
</file>

<file path=ppt/theme/theme10.xml><?xml version="1.0" encoding="utf-8"?>
<a:theme xmlns:a="http://schemas.openxmlformats.org/drawingml/2006/main" name="Arbetsförmedlingen med Eu och EGF">
  <a:themeElements>
    <a:clrScheme name="Arbetsförmedlingen">
      <a:dk1>
        <a:sysClr val="windowText" lastClr="000000"/>
      </a:dk1>
      <a:lt1>
        <a:sysClr val="window" lastClr="FFFFFF"/>
      </a:lt1>
      <a:dk2>
        <a:srgbClr val="70675C"/>
      </a:dk2>
      <a:lt2>
        <a:srgbClr val="B4AA9B"/>
      </a:lt2>
      <a:accent1>
        <a:srgbClr val="007597"/>
      </a:accent1>
      <a:accent2>
        <a:srgbClr val="F05414"/>
      </a:accent2>
      <a:accent3>
        <a:srgbClr val="96328C"/>
      </a:accent3>
      <a:accent4>
        <a:srgbClr val="FFCD00"/>
      </a:accent4>
      <a:accent5>
        <a:srgbClr val="84C300"/>
      </a:accent5>
      <a:accent6>
        <a:srgbClr val="C8004D"/>
      </a:accent6>
      <a:hlink>
        <a:srgbClr val="0000FF"/>
      </a:hlink>
      <a:folHlink>
        <a:srgbClr val="000000"/>
      </a:folHlink>
    </a:clrScheme>
    <a:fontScheme name="Arbetsförmed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betsförmedlingen_bredbild.potx" id="{A44F9C70-ACE3-49E9-9C6B-AE18F5394A5F}" vid="{C00D3EA4-62CD-4D70-A907-840D966F5591}"/>
    </a:ext>
  </a:extLst>
</a:theme>
</file>

<file path=ppt/theme/theme1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rbetsförmedlingen">
  <a:themeElements>
    <a:clrScheme name="Arbetsförmedlingen">
      <a:dk1>
        <a:sysClr val="windowText" lastClr="000000"/>
      </a:dk1>
      <a:lt1>
        <a:sysClr val="window" lastClr="FFFFFF"/>
      </a:lt1>
      <a:dk2>
        <a:srgbClr val="70675C"/>
      </a:dk2>
      <a:lt2>
        <a:srgbClr val="B4AA9B"/>
      </a:lt2>
      <a:accent1>
        <a:srgbClr val="007597"/>
      </a:accent1>
      <a:accent2>
        <a:srgbClr val="F05414"/>
      </a:accent2>
      <a:accent3>
        <a:srgbClr val="96328C"/>
      </a:accent3>
      <a:accent4>
        <a:srgbClr val="FFCD00"/>
      </a:accent4>
      <a:accent5>
        <a:srgbClr val="84C300"/>
      </a:accent5>
      <a:accent6>
        <a:srgbClr val="C8004D"/>
      </a:accent6>
      <a:hlink>
        <a:srgbClr val="0000FF"/>
      </a:hlink>
      <a:folHlink>
        <a:srgbClr val="000000"/>
      </a:folHlink>
    </a:clrScheme>
    <a:fontScheme name="Arbetsförmed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betsförmedlingen_bredbild.potx" id="{A44F9C70-ACE3-49E9-9C6B-AE18F5394A5F}" vid="{98FE9216-A856-4E18-BE41-71E411AD27AF}"/>
    </a:ext>
  </a:extLst>
</a:theme>
</file>

<file path=ppt/theme/theme3.xml><?xml version="1.0" encoding="utf-8"?>
<a:theme xmlns:a="http://schemas.openxmlformats.org/drawingml/2006/main" name="Arbetsförmedlingen med Eures, blå">
  <a:themeElements>
    <a:clrScheme name="Arbetsförmedlingen">
      <a:dk1>
        <a:sysClr val="windowText" lastClr="000000"/>
      </a:dk1>
      <a:lt1>
        <a:sysClr val="window" lastClr="FFFFFF"/>
      </a:lt1>
      <a:dk2>
        <a:srgbClr val="70675C"/>
      </a:dk2>
      <a:lt2>
        <a:srgbClr val="B4AA9B"/>
      </a:lt2>
      <a:accent1>
        <a:srgbClr val="007597"/>
      </a:accent1>
      <a:accent2>
        <a:srgbClr val="F05414"/>
      </a:accent2>
      <a:accent3>
        <a:srgbClr val="96328C"/>
      </a:accent3>
      <a:accent4>
        <a:srgbClr val="FFCD00"/>
      </a:accent4>
      <a:accent5>
        <a:srgbClr val="84C300"/>
      </a:accent5>
      <a:accent6>
        <a:srgbClr val="C8004D"/>
      </a:accent6>
      <a:hlink>
        <a:srgbClr val="0000FF"/>
      </a:hlink>
      <a:folHlink>
        <a:srgbClr val="000000"/>
      </a:folHlink>
    </a:clrScheme>
    <a:fontScheme name="Arbetsförmed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betsförmedlingen_bredbild.potx" id="{A44F9C70-ACE3-49E9-9C6B-AE18F5394A5F}" vid="{3E2C5C26-8A65-493A-9587-7B7CFBD8FBE9}"/>
    </a:ext>
  </a:extLst>
</a:theme>
</file>

<file path=ppt/theme/theme4.xml><?xml version="1.0" encoding="utf-8"?>
<a:theme xmlns:a="http://schemas.openxmlformats.org/drawingml/2006/main" name="Arbetsförmedlingen med Eures">
  <a:themeElements>
    <a:clrScheme name="Arbetsförmedlingen">
      <a:dk1>
        <a:sysClr val="windowText" lastClr="000000"/>
      </a:dk1>
      <a:lt1>
        <a:sysClr val="window" lastClr="FFFFFF"/>
      </a:lt1>
      <a:dk2>
        <a:srgbClr val="70675C"/>
      </a:dk2>
      <a:lt2>
        <a:srgbClr val="B4AA9B"/>
      </a:lt2>
      <a:accent1>
        <a:srgbClr val="007597"/>
      </a:accent1>
      <a:accent2>
        <a:srgbClr val="F05414"/>
      </a:accent2>
      <a:accent3>
        <a:srgbClr val="96328C"/>
      </a:accent3>
      <a:accent4>
        <a:srgbClr val="FFCD00"/>
      </a:accent4>
      <a:accent5>
        <a:srgbClr val="84C300"/>
      </a:accent5>
      <a:accent6>
        <a:srgbClr val="C8004D"/>
      </a:accent6>
      <a:hlink>
        <a:srgbClr val="0000FF"/>
      </a:hlink>
      <a:folHlink>
        <a:srgbClr val="000000"/>
      </a:folHlink>
    </a:clrScheme>
    <a:fontScheme name="Arbetsförmed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betsförmedlingen_bredbild.potx" id="{A44F9C70-ACE3-49E9-9C6B-AE18F5394A5F}" vid="{9B9DEBDB-4491-4589-BE7B-CAB05F9150D8}"/>
    </a:ext>
  </a:extLst>
</a:theme>
</file>

<file path=ppt/theme/theme5.xml><?xml version="1.0" encoding="utf-8"?>
<a:theme xmlns:a="http://schemas.openxmlformats.org/drawingml/2006/main" name="Arbetsförmedlingen med ESF, blå">
  <a:themeElements>
    <a:clrScheme name="Arbetsförmedlingen">
      <a:dk1>
        <a:sysClr val="windowText" lastClr="000000"/>
      </a:dk1>
      <a:lt1>
        <a:sysClr val="window" lastClr="FFFFFF"/>
      </a:lt1>
      <a:dk2>
        <a:srgbClr val="70675C"/>
      </a:dk2>
      <a:lt2>
        <a:srgbClr val="B4AA9B"/>
      </a:lt2>
      <a:accent1>
        <a:srgbClr val="007597"/>
      </a:accent1>
      <a:accent2>
        <a:srgbClr val="F05414"/>
      </a:accent2>
      <a:accent3>
        <a:srgbClr val="96328C"/>
      </a:accent3>
      <a:accent4>
        <a:srgbClr val="FFCD00"/>
      </a:accent4>
      <a:accent5>
        <a:srgbClr val="84C300"/>
      </a:accent5>
      <a:accent6>
        <a:srgbClr val="C8004D"/>
      </a:accent6>
      <a:hlink>
        <a:srgbClr val="0000FF"/>
      </a:hlink>
      <a:folHlink>
        <a:srgbClr val="000000"/>
      </a:folHlink>
    </a:clrScheme>
    <a:fontScheme name="Arbetsförmed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betsförmedlingen_bredbild.potx" id="{A44F9C70-ACE3-49E9-9C6B-AE18F5394A5F}" vid="{BA859995-432F-46FB-9EF8-0257E6C0B153}"/>
    </a:ext>
  </a:extLst>
</a:theme>
</file>

<file path=ppt/theme/theme6.xml><?xml version="1.0" encoding="utf-8"?>
<a:theme xmlns:a="http://schemas.openxmlformats.org/drawingml/2006/main" name="Arbetsförmedlingen med ESF">
  <a:themeElements>
    <a:clrScheme name="Arbetsförmedlingen">
      <a:dk1>
        <a:sysClr val="windowText" lastClr="000000"/>
      </a:dk1>
      <a:lt1>
        <a:sysClr val="window" lastClr="FFFFFF"/>
      </a:lt1>
      <a:dk2>
        <a:srgbClr val="70675C"/>
      </a:dk2>
      <a:lt2>
        <a:srgbClr val="B4AA9B"/>
      </a:lt2>
      <a:accent1>
        <a:srgbClr val="007597"/>
      </a:accent1>
      <a:accent2>
        <a:srgbClr val="F05414"/>
      </a:accent2>
      <a:accent3>
        <a:srgbClr val="96328C"/>
      </a:accent3>
      <a:accent4>
        <a:srgbClr val="FFCD00"/>
      </a:accent4>
      <a:accent5>
        <a:srgbClr val="84C300"/>
      </a:accent5>
      <a:accent6>
        <a:srgbClr val="C8004D"/>
      </a:accent6>
      <a:hlink>
        <a:srgbClr val="0000FF"/>
      </a:hlink>
      <a:folHlink>
        <a:srgbClr val="000000"/>
      </a:folHlink>
    </a:clrScheme>
    <a:fontScheme name="Arbetsförmed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betsförmedlingen_bredbild.potx" id="{A44F9C70-ACE3-49E9-9C6B-AE18F5394A5F}" vid="{F8AA5FDC-08CD-4BF2-9C33-C5FD651E7365}"/>
    </a:ext>
  </a:extLst>
</a:theme>
</file>

<file path=ppt/theme/theme7.xml><?xml version="1.0" encoding="utf-8"?>
<a:theme xmlns:a="http://schemas.openxmlformats.org/drawingml/2006/main" name="Arbetsförmedlingen med Eures och ESF, blå">
  <a:themeElements>
    <a:clrScheme name="Arbetsförmedlingen">
      <a:dk1>
        <a:sysClr val="windowText" lastClr="000000"/>
      </a:dk1>
      <a:lt1>
        <a:sysClr val="window" lastClr="FFFFFF"/>
      </a:lt1>
      <a:dk2>
        <a:srgbClr val="70675C"/>
      </a:dk2>
      <a:lt2>
        <a:srgbClr val="B4AA9B"/>
      </a:lt2>
      <a:accent1>
        <a:srgbClr val="007597"/>
      </a:accent1>
      <a:accent2>
        <a:srgbClr val="F05414"/>
      </a:accent2>
      <a:accent3>
        <a:srgbClr val="96328C"/>
      </a:accent3>
      <a:accent4>
        <a:srgbClr val="FFCD00"/>
      </a:accent4>
      <a:accent5>
        <a:srgbClr val="84C300"/>
      </a:accent5>
      <a:accent6>
        <a:srgbClr val="C8004D"/>
      </a:accent6>
      <a:hlink>
        <a:srgbClr val="0000FF"/>
      </a:hlink>
      <a:folHlink>
        <a:srgbClr val="000000"/>
      </a:folHlink>
    </a:clrScheme>
    <a:fontScheme name="Arbetsförmed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betsförmedlingen_bredbild.potx" id="{A44F9C70-ACE3-49E9-9C6B-AE18F5394A5F}" vid="{D20422A7-2730-4170-BA5D-4B415017E42E}"/>
    </a:ext>
  </a:extLst>
</a:theme>
</file>

<file path=ppt/theme/theme8.xml><?xml version="1.0" encoding="utf-8"?>
<a:theme xmlns:a="http://schemas.openxmlformats.org/drawingml/2006/main" name="Arbetsförmedlingen med Eures och ESF">
  <a:themeElements>
    <a:clrScheme name="Arbetsförmedlingen">
      <a:dk1>
        <a:sysClr val="windowText" lastClr="000000"/>
      </a:dk1>
      <a:lt1>
        <a:sysClr val="window" lastClr="FFFFFF"/>
      </a:lt1>
      <a:dk2>
        <a:srgbClr val="70675C"/>
      </a:dk2>
      <a:lt2>
        <a:srgbClr val="B4AA9B"/>
      </a:lt2>
      <a:accent1>
        <a:srgbClr val="007597"/>
      </a:accent1>
      <a:accent2>
        <a:srgbClr val="F05414"/>
      </a:accent2>
      <a:accent3>
        <a:srgbClr val="96328C"/>
      </a:accent3>
      <a:accent4>
        <a:srgbClr val="FFCD00"/>
      </a:accent4>
      <a:accent5>
        <a:srgbClr val="84C300"/>
      </a:accent5>
      <a:accent6>
        <a:srgbClr val="C8004D"/>
      </a:accent6>
      <a:hlink>
        <a:srgbClr val="0000FF"/>
      </a:hlink>
      <a:folHlink>
        <a:srgbClr val="000000"/>
      </a:folHlink>
    </a:clrScheme>
    <a:fontScheme name="Arbetsförmed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betsförmedlingen_bredbild.potx" id="{A44F9C70-ACE3-49E9-9C6B-AE18F5394A5F}" vid="{9362E9B3-BDBF-43CD-9D9A-8DAD4C82EC74}"/>
    </a:ext>
  </a:extLst>
</a:theme>
</file>

<file path=ppt/theme/theme9.xml><?xml version="1.0" encoding="utf-8"?>
<a:theme xmlns:a="http://schemas.openxmlformats.org/drawingml/2006/main" name="Arbetsförmedlingen med Eu och EGF, blå">
  <a:themeElements>
    <a:clrScheme name="Arbetsförmedlingen">
      <a:dk1>
        <a:sysClr val="windowText" lastClr="000000"/>
      </a:dk1>
      <a:lt1>
        <a:sysClr val="window" lastClr="FFFFFF"/>
      </a:lt1>
      <a:dk2>
        <a:srgbClr val="70675C"/>
      </a:dk2>
      <a:lt2>
        <a:srgbClr val="B4AA9B"/>
      </a:lt2>
      <a:accent1>
        <a:srgbClr val="007597"/>
      </a:accent1>
      <a:accent2>
        <a:srgbClr val="F05414"/>
      </a:accent2>
      <a:accent3>
        <a:srgbClr val="96328C"/>
      </a:accent3>
      <a:accent4>
        <a:srgbClr val="FFCD00"/>
      </a:accent4>
      <a:accent5>
        <a:srgbClr val="84C300"/>
      </a:accent5>
      <a:accent6>
        <a:srgbClr val="C8004D"/>
      </a:accent6>
      <a:hlink>
        <a:srgbClr val="0000FF"/>
      </a:hlink>
      <a:folHlink>
        <a:srgbClr val="000000"/>
      </a:folHlink>
    </a:clrScheme>
    <a:fontScheme name="Arbetsförmed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betsförmedlingen_bredbild.potx" id="{A44F9C70-ACE3-49E9-9C6B-AE18F5394A5F}" vid="{50963988-0186-4C82-A407-EB5CEAF00EF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Arbetsförmedlingen_bredbild</Template>
  <TotalTime>11</TotalTime>
  <Words>4</Words>
  <Application>Microsoft Office PowerPoint</Application>
  <PresentationFormat>Bredbild</PresentationFormat>
  <Paragraphs>3</Paragraphs>
  <Slides>7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10</vt:i4>
      </vt:variant>
      <vt:variant>
        <vt:lpstr>Bildrubriker</vt:lpstr>
      </vt:variant>
      <vt:variant>
        <vt:i4>7</vt:i4>
      </vt:variant>
    </vt:vector>
  </HeadingPairs>
  <TitlesOfParts>
    <vt:vector size="21" baseType="lpstr">
      <vt:lpstr>Arial</vt:lpstr>
      <vt:lpstr>Calibri</vt:lpstr>
      <vt:lpstr>Futura Book</vt:lpstr>
      <vt:lpstr>Symbol</vt:lpstr>
      <vt:lpstr>Arbetsförmedlingen, blå</vt:lpstr>
      <vt:lpstr>Arbetsförmedlingen</vt:lpstr>
      <vt:lpstr>Arbetsförmedlingen med Eures, blå</vt:lpstr>
      <vt:lpstr>Arbetsförmedlingen med Eures</vt:lpstr>
      <vt:lpstr>Arbetsförmedlingen med ESF, blå</vt:lpstr>
      <vt:lpstr>Arbetsförmedlingen med ESF</vt:lpstr>
      <vt:lpstr>Arbetsförmedlingen med Eures och ESF, blå</vt:lpstr>
      <vt:lpstr>Arbetsförmedlingen med Eures och ESF</vt:lpstr>
      <vt:lpstr>Arbetsförmedlingen med Eu och EGF, blå</vt:lpstr>
      <vt:lpstr>Arbetsförmedlingen med Eu och EGF</vt:lpstr>
      <vt:lpstr>Pressmeddelande för Jämtland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Arbetsförmedlingen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Månadsbilder för</dc:title>
  <dc:creator>Marcus Löwing</dc:creator>
  <dc:description>Af 00013_1.0_(2016-10-28, AF9000)</dc:description>
  <cp:lastModifiedBy>Charlotte Edman Ragnarsson</cp:lastModifiedBy>
  <cp:revision>4</cp:revision>
  <dcterms:created xsi:type="dcterms:W3CDTF">2017-02-06T13:54:55Z</dcterms:created>
  <dcterms:modified xsi:type="dcterms:W3CDTF">2017-02-08T11:54:19Z</dcterms:modified>
</cp:coreProperties>
</file>