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48" r:id="rId2"/>
    <p:sldMasterId id="2147483695" r:id="rId3"/>
    <p:sldMasterId id="2147483663" r:id="rId4"/>
    <p:sldMasterId id="2147483703" r:id="rId5"/>
    <p:sldMasterId id="2147483671" r:id="rId6"/>
    <p:sldMasterId id="2147483711" r:id="rId7"/>
    <p:sldMasterId id="2147483679" r:id="rId8"/>
    <p:sldMasterId id="2147483719" r:id="rId9"/>
    <p:sldMasterId id="2147483727" r:id="rId10"/>
  </p:sldMasterIdLst>
  <p:notesMasterIdLst>
    <p:notesMasterId r:id="rId18"/>
  </p:notesMasterIdLst>
  <p:sldIdLst>
    <p:sldId id="256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7" userDrawn="1">
          <p15:clr>
            <a:srgbClr val="A4A3A4"/>
          </p15:clr>
        </p15:guide>
        <p15:guide id="3" pos="6717" userDrawn="1">
          <p15:clr>
            <a:srgbClr val="A4A3A4"/>
          </p15:clr>
        </p15:guide>
        <p15:guide id="4" pos="1891" userDrawn="1">
          <p15:clr>
            <a:srgbClr val="A4A3A4"/>
          </p15:clr>
        </p15:guide>
        <p15:guide id="5" pos="7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7"/>
    <a:srgbClr val="005075"/>
    <a:srgbClr val="000000"/>
    <a:srgbClr val="D7D2C8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>
        <p:guide orient="horz" pos="2160"/>
        <p:guide pos="577"/>
        <p:guide pos="6717"/>
        <p:guide pos="1891"/>
        <p:guide pos="7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8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3" y="2412000"/>
            <a:ext cx="4838947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2412000"/>
            <a:ext cx="4838947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7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8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37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2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85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5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1" y="412379"/>
            <a:ext cx="10617381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1" y="1773661"/>
            <a:ext cx="1061521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15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0691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99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1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16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77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75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5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1" y="412379"/>
            <a:ext cx="10617381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1" y="1773661"/>
            <a:ext cx="1061521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0691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49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32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99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09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78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9203" y="412379"/>
            <a:ext cx="1061525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61331" y="1773661"/>
            <a:ext cx="1061308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3" y="2412000"/>
            <a:ext cx="4838947" cy="342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2412000"/>
            <a:ext cx="4838947" cy="342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76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0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738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39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8001" y="2412000"/>
            <a:ext cx="9895767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43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4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8001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92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44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9203" y="412379"/>
            <a:ext cx="1061525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61331" y="1773661"/>
            <a:ext cx="10613081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5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0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35191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70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39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8001" y="2412000"/>
            <a:ext cx="9895767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12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4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8001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46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06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4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58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15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13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689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56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29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63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04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14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99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11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2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87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71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888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71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pic>
        <p:nvPicPr>
          <p:cNvPr id="14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40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2" y="2412000"/>
            <a:ext cx="4838400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5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421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95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66723" y="2412000"/>
            <a:ext cx="9897045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91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5764" y="2412000"/>
            <a:ext cx="4838005" cy="342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9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2" y="2547115"/>
            <a:ext cx="8645718" cy="43228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073" y="412379"/>
            <a:ext cx="10617380" cy="1289905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9203" y="1773661"/>
            <a:ext cx="10615210" cy="1032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9" y="6192137"/>
            <a:ext cx="2758644" cy="3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24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91" y="378001"/>
            <a:ext cx="1407959" cy="4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61" r:id="rId5"/>
    <p:sldLayoutId id="2147483662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" y="4353834"/>
            <a:ext cx="12192000" cy="250416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51" y="378000"/>
            <a:ext cx="414000" cy="48066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000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8001" y="1081198"/>
            <a:ext cx="989576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9281" y="2412000"/>
            <a:ext cx="9894488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8001" y="1081198"/>
            <a:ext cx="989576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9281" y="2412000"/>
            <a:ext cx="9894488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372988"/>
            <a:ext cx="574110" cy="5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378661"/>
            <a:ext cx="978729" cy="46286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91" y="378001"/>
            <a:ext cx="1407959" cy="43116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834"/>
            <a:ext cx="12192000" cy="250416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3" y="1081198"/>
            <a:ext cx="9897045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2887"/>
            <a:ext cx="9895766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74451" y="6480013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2017-06-09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74451" y="6603474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74451" y="6359128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2" y="378000"/>
            <a:ext cx="2318400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80"/>
        </a:spcBef>
        <a:buFont typeface="Symbol" pitchFamily="18" charset="2"/>
        <a:buChar char="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>Månadsbilder</a:t>
            </a:r>
            <a:r>
              <a:rPr lang="sv-SE" sz="2800" dirty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/>
            </a:r>
            <a:br>
              <a:rPr lang="sv-SE" sz="2800" dirty="0">
                <a:solidFill>
                  <a:srgbClr val="007597"/>
                </a:solidFill>
                <a:latin typeface="Futura Book" pitchFamily="2" charset="0"/>
                <a:cs typeface="Arial" charset="0"/>
              </a:rPr>
            </a:br>
            <a:r>
              <a:rPr lang="sv-SE" sz="2800" dirty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>för </a:t>
            </a:r>
            <a:r>
              <a:rPr lang="sv-SE" sz="2800" dirty="0" smtClean="0">
                <a:solidFill>
                  <a:srgbClr val="007597"/>
                </a:solidFill>
                <a:latin typeface="Futura Book" pitchFamily="2" charset="0"/>
                <a:cs typeface="Arial" charset="0"/>
              </a:rPr>
              <a:t>Kronoberg</a:t>
            </a:r>
            <a:endParaRPr lang="sv-SE" sz="2800" dirty="0">
              <a:solidFill>
                <a:srgbClr val="007597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b="1" dirty="0" smtClean="0">
                <a:solidFill>
                  <a:srgbClr val="007597"/>
                </a:solidFill>
                <a:latin typeface="Futura Book" panose="02000505000000000003" pitchFamily="2" charset="0"/>
              </a:rPr>
              <a:t>Maj 2017</a:t>
            </a:r>
            <a:endParaRPr lang="sv-SE" sz="2400" b="1" dirty="0">
              <a:solidFill>
                <a:srgbClr val="007597"/>
              </a:solidFill>
              <a:latin typeface="Futura Book" panose="020005050000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66" y="767568"/>
            <a:ext cx="915088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79" y="767568"/>
            <a:ext cx="915088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609355"/>
            <a:ext cx="9053345" cy="62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767568"/>
            <a:ext cx="9150889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83" y="767568"/>
            <a:ext cx="9297206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77" y="823785"/>
            <a:ext cx="9193565" cy="60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5C03D36D-2DF4-4CE0-9BE5-D3BEA8662D45}"/>
    </a:ext>
  </a:extLst>
</a:theme>
</file>

<file path=ppt/theme/theme10.xml><?xml version="1.0" encoding="utf-8"?>
<a:theme xmlns:a="http://schemas.openxmlformats.org/drawingml/2006/main" name="Arbetsförmedlingen med Eu och EGF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C00D3EA4-62CD-4D70-A907-840D966F5591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98FE9216-A856-4E18-BE41-71E411AD27AF}"/>
    </a:ext>
  </a:extLst>
</a:theme>
</file>

<file path=ppt/theme/theme3.xml><?xml version="1.0" encoding="utf-8"?>
<a:theme xmlns:a="http://schemas.openxmlformats.org/drawingml/2006/main" name="Arbetsförmedlingen med Eures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3E2C5C26-8A65-493A-9587-7B7CFBD8FBE9}"/>
    </a:ext>
  </a:extLst>
</a:theme>
</file>

<file path=ppt/theme/theme4.xml><?xml version="1.0" encoding="utf-8"?>
<a:theme xmlns:a="http://schemas.openxmlformats.org/drawingml/2006/main" name="Arbetsförmedlingen med Eures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9B9DEBDB-4491-4589-BE7B-CAB05F9150D8}"/>
    </a:ext>
  </a:extLst>
</a:theme>
</file>

<file path=ppt/theme/theme5.xml><?xml version="1.0" encoding="utf-8"?>
<a:theme xmlns:a="http://schemas.openxmlformats.org/drawingml/2006/main" name="Arbetsförmedlingen med ESF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BA859995-432F-46FB-9EF8-0257E6C0B153}"/>
    </a:ext>
  </a:extLst>
</a:theme>
</file>

<file path=ppt/theme/theme6.xml><?xml version="1.0" encoding="utf-8"?>
<a:theme xmlns:a="http://schemas.openxmlformats.org/drawingml/2006/main" name="Arbetsförmedlingen med ESF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F8AA5FDC-08CD-4BF2-9C33-C5FD651E7365}"/>
    </a:ext>
  </a:extLst>
</a:theme>
</file>

<file path=ppt/theme/theme7.xml><?xml version="1.0" encoding="utf-8"?>
<a:theme xmlns:a="http://schemas.openxmlformats.org/drawingml/2006/main" name="Arbetsförmedlingen med Eures och ESF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D20422A7-2730-4170-BA5D-4B415017E42E}"/>
    </a:ext>
  </a:extLst>
</a:theme>
</file>

<file path=ppt/theme/theme8.xml><?xml version="1.0" encoding="utf-8"?>
<a:theme xmlns:a="http://schemas.openxmlformats.org/drawingml/2006/main" name="Arbetsförmedlingen med Eures och ESF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9362E9B3-BDBF-43CD-9D9A-8DAD4C82EC74}"/>
    </a:ext>
  </a:extLst>
</a:theme>
</file>

<file path=ppt/theme/theme9.xml><?xml version="1.0" encoding="utf-8"?>
<a:theme xmlns:a="http://schemas.openxmlformats.org/drawingml/2006/main" name="Arbetsförmedlingen med Eu och EGF, blå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A44F9C70-ACE3-49E9-9C6B-AE18F5394A5F}" vid="{50963988-0186-4C82-A407-EB5CEAF00E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Arbetsförmedlingen_bredbild</Template>
  <TotalTime>200</TotalTime>
  <Words>4</Words>
  <Application>Microsoft Office PowerPoint</Application>
  <PresentationFormat>Bredbild</PresentationFormat>
  <Paragraphs>3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7</vt:i4>
      </vt:variant>
    </vt:vector>
  </HeadingPairs>
  <TitlesOfParts>
    <vt:vector size="21" baseType="lpstr">
      <vt:lpstr>Arial</vt:lpstr>
      <vt:lpstr>Calibri</vt:lpstr>
      <vt:lpstr>Futura Book</vt:lpstr>
      <vt:lpstr>Symbol</vt:lpstr>
      <vt:lpstr>Arbetsförmedlingen, blå</vt:lpstr>
      <vt:lpstr>Arbetsförmedlingen</vt:lpstr>
      <vt:lpstr>Arbetsförmedlingen med Eures, blå</vt:lpstr>
      <vt:lpstr>Arbetsförmedlingen med Eures</vt:lpstr>
      <vt:lpstr>Arbetsförmedlingen med ESF, blå</vt:lpstr>
      <vt:lpstr>Arbetsförmedlingen med ESF</vt:lpstr>
      <vt:lpstr>Arbetsförmedlingen med Eures och ESF, blå</vt:lpstr>
      <vt:lpstr>Arbetsförmedlingen med Eures och ESF</vt:lpstr>
      <vt:lpstr>Arbetsförmedlingen med Eu och EGF, blå</vt:lpstr>
      <vt:lpstr>Arbetsförmedlingen med Eu och EGF</vt:lpstr>
      <vt:lpstr>Månadsbilder för Kronoberg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Arbetsförmedlingen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Månadsbilder för</dc:title>
  <dc:creator>Marcus Löwing</dc:creator>
  <dc:description>Af 00013_1.0_(2016-10-28, AF9000)</dc:description>
  <cp:lastModifiedBy>Marcus Löwing</cp:lastModifiedBy>
  <cp:revision>25</cp:revision>
  <dcterms:created xsi:type="dcterms:W3CDTF">2017-02-06T13:54:55Z</dcterms:created>
  <dcterms:modified xsi:type="dcterms:W3CDTF">2017-06-09T11:36:52Z</dcterms:modified>
</cp:coreProperties>
</file>